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836" r:id="rId2"/>
    <p:sldId id="1055" r:id="rId3"/>
    <p:sldId id="1056" r:id="rId4"/>
    <p:sldId id="1118" r:id="rId5"/>
    <p:sldId id="1111" r:id="rId6"/>
    <p:sldId id="1119" r:id="rId7"/>
    <p:sldId id="1113" r:id="rId8"/>
    <p:sldId id="1108" r:id="rId9"/>
    <p:sldId id="1101" r:id="rId10"/>
    <p:sldId id="1104" r:id="rId11"/>
    <p:sldId id="1105" r:id="rId12"/>
    <p:sldId id="1107" r:id="rId13"/>
    <p:sldId id="1110" r:id="rId14"/>
    <p:sldId id="1102" r:id="rId15"/>
    <p:sldId id="1106" r:id="rId16"/>
    <p:sldId id="1112" r:id="rId17"/>
    <p:sldId id="1114" r:id="rId18"/>
    <p:sldId id="1120" r:id="rId19"/>
    <p:sldId id="1103" r:id="rId20"/>
    <p:sldId id="1121" r:id="rId21"/>
    <p:sldId id="1115" r:id="rId22"/>
    <p:sldId id="1116" r:id="rId23"/>
    <p:sldId id="1117" r:id="rId24"/>
    <p:sldId id="1109" r:id="rId25"/>
    <p:sldId id="1100"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3354" autoAdjust="0"/>
  </p:normalViewPr>
  <p:slideViewPr>
    <p:cSldViewPr>
      <p:cViewPr varScale="1">
        <p:scale>
          <a:sx n="90" d="100"/>
          <a:sy n="90" d="100"/>
        </p:scale>
        <p:origin x="828"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4"/>
              </a:solidFill>
              <a:ln>
                <a:noFill/>
              </a:ln>
              <a:effectLst/>
            </c:spPr>
            <c:extLst>
              <c:ext xmlns:c16="http://schemas.microsoft.com/office/drawing/2014/chart" uri="{C3380CC4-5D6E-409C-BE32-E72D297353CC}">
                <c16:uniqueId val="{00000001-3D1F-4C1B-BC83-405A4F4E1D9C}"/>
              </c:ext>
            </c:extLst>
          </c:dPt>
          <c:dPt>
            <c:idx val="1"/>
            <c:bubble3D val="0"/>
            <c:spPr>
              <a:solidFill>
                <a:schemeClr val="accent1"/>
              </a:solidFill>
              <a:ln>
                <a:noFill/>
              </a:ln>
              <a:effectLst/>
            </c:spPr>
            <c:extLst>
              <c:ext xmlns:c16="http://schemas.microsoft.com/office/drawing/2014/chart" uri="{C3380CC4-5D6E-409C-BE32-E72D297353CC}">
                <c16:uniqueId val="{00000003-3D1F-4C1B-BC83-405A4F4E1D9C}"/>
              </c:ext>
            </c:extLst>
          </c:dPt>
          <c:dPt>
            <c:idx val="2"/>
            <c:bubble3D val="0"/>
            <c:spPr>
              <a:solidFill>
                <a:schemeClr val="accent2"/>
              </a:solidFill>
              <a:ln>
                <a:noFill/>
              </a:ln>
              <a:effectLst/>
            </c:spPr>
            <c:extLst>
              <c:ext xmlns:c16="http://schemas.microsoft.com/office/drawing/2014/chart" uri="{C3380CC4-5D6E-409C-BE32-E72D297353CC}">
                <c16:uniqueId val="{00000005-3D1F-4C1B-BC83-405A4F4E1D9C}"/>
              </c:ext>
            </c:extLst>
          </c:dPt>
          <c:dPt>
            <c:idx val="3"/>
            <c:bubble3D val="0"/>
            <c:spPr>
              <a:solidFill>
                <a:schemeClr val="accent3"/>
              </a:solidFill>
              <a:ln>
                <a:noFill/>
              </a:ln>
              <a:effectLst/>
            </c:spPr>
            <c:extLst>
              <c:ext xmlns:c16="http://schemas.microsoft.com/office/drawing/2014/chart" uri="{C3380CC4-5D6E-409C-BE32-E72D297353CC}">
                <c16:uniqueId val="{00000007-3D1F-4C1B-BC83-405A4F4E1D9C}"/>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3D1F-4C1B-BC83-405A4F4E1D9C}"/>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467544" y="195486"/>
            <a:ext cx="179609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添加标题文字</a:t>
            </a:r>
          </a:p>
        </p:txBody>
      </p:sp>
      <p:sp>
        <p:nvSpPr>
          <p:cNvPr id="10" name="矩形 9"/>
          <p:cNvSpPr/>
          <p:nvPr userDrawn="1"/>
        </p:nvSpPr>
        <p:spPr>
          <a:xfrm>
            <a:off x="0" y="195486"/>
            <a:ext cx="3235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2"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2257a73f67e15a8副本.png"/>
          <p:cNvPicPr>
            <a:picLocks noChangeAspect="1" noChangeArrowheads="1"/>
          </p:cNvPicPr>
          <p:nvPr/>
        </p:nvPicPr>
        <p:blipFill>
          <a:blip r:embed="rId5" cstate="print"/>
          <a:srcRect/>
          <a:stretch>
            <a:fillRect/>
          </a:stretch>
        </p:blipFill>
        <p:spPr bwMode="auto">
          <a:xfrm>
            <a:off x="4561784" y="318964"/>
            <a:ext cx="4582215" cy="4413026"/>
          </a:xfrm>
          <a:prstGeom prst="rect">
            <a:avLst/>
          </a:prstGeom>
          <a:noFill/>
        </p:spPr>
      </p:pic>
      <p:sp>
        <p:nvSpPr>
          <p:cNvPr id="12" name="矩形 259"/>
          <p:cNvSpPr>
            <a:spLocks noChangeArrowheads="1"/>
          </p:cNvSpPr>
          <p:nvPr/>
        </p:nvSpPr>
        <p:spPr bwMode="auto">
          <a:xfrm>
            <a:off x="698616" y="3626609"/>
            <a:ext cx="3367420"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75000"/>
                    <a:lumOff val="25000"/>
                  </a:schemeClr>
                </a:solidFill>
                <a:cs typeface="Arial" panose="020B0604020202020204" pitchFamily="34" charset="0"/>
              </a:rPr>
              <a:t>汇报人：</a:t>
            </a:r>
            <a:r>
              <a:rPr lang="en-US" altLang="zh-CN" sz="1100">
                <a:solidFill>
                  <a:schemeClr val="tx1">
                    <a:lumMod val="75000"/>
                    <a:lumOff val="25000"/>
                  </a:schemeClr>
                </a:solidFill>
                <a:cs typeface="Arial" panose="020B0604020202020204" pitchFamily="34" charset="0"/>
              </a:rPr>
              <a:t>xiazaii    </a:t>
            </a:r>
            <a:r>
              <a:rPr lang="zh-CN" altLang="en-US" sz="1100">
                <a:solidFill>
                  <a:schemeClr val="tx1">
                    <a:lumMod val="75000"/>
                    <a:lumOff val="25000"/>
                  </a:schemeClr>
                </a:solidFill>
                <a:cs typeface="Arial" panose="020B0604020202020204" pitchFamily="34" charset="0"/>
              </a:rPr>
              <a:t>汇报时间：</a:t>
            </a:r>
            <a:r>
              <a:rPr lang="en-US" altLang="zh-CN" sz="1100">
                <a:solidFill>
                  <a:schemeClr val="tx1">
                    <a:lumMod val="75000"/>
                    <a:lumOff val="25000"/>
                  </a:schemeClr>
                </a:solidFill>
                <a:cs typeface="Arial" panose="020B0604020202020204" pitchFamily="34" charset="0"/>
              </a:rPr>
              <a:t>XX</a:t>
            </a:r>
            <a:r>
              <a:rPr lang="zh-CN" altLang="en-US" sz="1100">
                <a:solidFill>
                  <a:schemeClr val="tx1">
                    <a:lumMod val="75000"/>
                    <a:lumOff val="25000"/>
                  </a:schemeClr>
                </a:solidFill>
                <a:cs typeface="Arial" panose="020B0604020202020204" pitchFamily="34" charset="0"/>
              </a:rPr>
              <a:t>年</a:t>
            </a:r>
            <a:r>
              <a:rPr lang="en-US" altLang="zh-CN" sz="1100">
                <a:solidFill>
                  <a:schemeClr val="tx1">
                    <a:lumMod val="75000"/>
                    <a:lumOff val="25000"/>
                  </a:schemeClr>
                </a:solidFill>
                <a:cs typeface="Arial" panose="020B0604020202020204" pitchFamily="34" charset="0"/>
              </a:rPr>
              <a:t>XX</a:t>
            </a:r>
            <a:r>
              <a:rPr lang="zh-CN" altLang="en-US" sz="1100">
                <a:solidFill>
                  <a:schemeClr val="tx1">
                    <a:lumMod val="75000"/>
                    <a:lumOff val="25000"/>
                  </a:schemeClr>
                </a:solidFill>
                <a:cs typeface="Arial" panose="020B0604020202020204" pitchFamily="34" charset="0"/>
              </a:rPr>
              <a:t>月</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681660" y="2906529"/>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681660" y="2323493"/>
            <a:ext cx="518648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b="1" dirty="0">
                <a:solidFill>
                  <a:schemeClr val="tx1">
                    <a:lumMod val="75000"/>
                    <a:lumOff val="25000"/>
                  </a:schemeClr>
                </a:solidFill>
                <a:latin typeface="Arial" panose="020B0604020202020204" pitchFamily="34" charset="0"/>
                <a:cs typeface="Arial" panose="020B0604020202020204" pitchFamily="34" charset="0"/>
              </a:rPr>
              <a:t>述职报告</a:t>
            </a:r>
            <a:r>
              <a:rPr lang="en-US" altLang="zh-CN" sz="3600" b="1" dirty="0">
                <a:solidFill>
                  <a:schemeClr val="tx1">
                    <a:lumMod val="75000"/>
                    <a:lumOff val="25000"/>
                  </a:schemeClr>
                </a:solidFill>
                <a:latin typeface="Arial" panose="020B0604020202020204" pitchFamily="34" charset="0"/>
                <a:cs typeface="Arial" panose="020B0604020202020204" pitchFamily="34" charset="0"/>
              </a:rPr>
              <a:t>PPT</a:t>
            </a:r>
            <a:r>
              <a:rPr lang="zh-CN" altLang="en-US" sz="3600" b="1" dirty="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681660" y="1250345"/>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LOGO</a:t>
            </a:r>
          </a:p>
        </p:txBody>
      </p:sp>
      <p:pic>
        <p:nvPicPr>
          <p:cNvPr id="7" name="小曲 passacagli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04800" y="0"/>
            <a:ext cx="304800" cy="304800"/>
          </a:xfrm>
          <a:prstGeom prst="rect">
            <a:avLst/>
          </a:prstGeom>
        </p:spPr>
      </p:pic>
    </p:spTree>
  </p:cSld>
  <p:clrMapOvr>
    <a:masterClrMapping/>
  </p:clrMapOvr>
  <p:transition spd="med"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 calcmode="lin" valueType="num">
                                      <p:cBhvr>
                                        <p:cTn id="1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2"/>
                                        </p:tgtEl>
                                      </p:cBhvr>
                                    </p:animEffect>
                                  </p:childTnLst>
                                </p:cTn>
                              </p:par>
                            </p:childTnLst>
                          </p:cTn>
                        </p:par>
                        <p:par>
                          <p:cTn id="22" fill="hold">
                            <p:stCondLst>
                              <p:cond delay="6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2"/>
                                        </p:tgtEl>
                                      </p:cBhvr>
                                    </p:animEffect>
                                    <p:animScale>
                                      <p:cBhvr>
                                        <p:cTn id="25" dur="250" autoRev="1" fill="hold"/>
                                        <p:tgtEl>
                                          <p:spTgt spid="2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1"/>
                                        </p:tgtEl>
                                        <p:attrNameLst>
                                          <p:attrName>ppt_y</p:attrName>
                                        </p:attrNameLst>
                                      </p:cBhvr>
                                      <p:tavLst>
                                        <p:tav tm="0">
                                          <p:val>
                                            <p:strVal val="#ppt_y"/>
                                          </p:val>
                                        </p:tav>
                                        <p:tav tm="100000">
                                          <p:val>
                                            <p:strVal val="#ppt_y"/>
                                          </p:val>
                                        </p:tav>
                                      </p:tavLst>
                                    </p:anim>
                                    <p:anim calcmode="lin" valueType="num">
                                      <p:cBhvr>
                                        <p:cTn id="3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1"/>
                                        </p:tgtEl>
                                      </p:cBhvr>
                                    </p:animEffect>
                                  </p:childTnLst>
                                </p:cTn>
                              </p:par>
                            </p:childTnLst>
                          </p:cTn>
                        </p:par>
                        <p:par>
                          <p:cTn id="35" fill="hold">
                            <p:stCondLst>
                              <p:cond delay="899"/>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21"/>
                                        </p:tgtEl>
                                      </p:cBhvr>
                                    </p:animEffect>
                                    <p:animScale>
                                      <p:cBhvr>
                                        <p:cTn id="38" dur="250" autoRev="1" fill="hold"/>
                                        <p:tgtEl>
                                          <p:spTgt spid="21"/>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0"/>
                                        </p:tgtEl>
                                      </p:cBhvr>
                                    </p:animEffect>
                                  </p:childTnLst>
                                </p:cTn>
                              </p:par>
                            </p:childTnLst>
                          </p:cTn>
                        </p:par>
                        <p:par>
                          <p:cTn id="48" fill="hold">
                            <p:stCondLst>
                              <p:cond delay="250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20"/>
                                        </p:tgtEl>
                                      </p:cBhvr>
                                    </p:animEffect>
                                    <p:animScale>
                                      <p:cBhvr>
                                        <p:cTn id="51" dur="250" autoRev="1" fill="hold"/>
                                        <p:tgtEl>
                                          <p:spTgt spid="20"/>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par>
                          <p:cTn id="61" fill="hold">
                            <p:stCondLst>
                              <p:cond delay="1550"/>
                            </p:stCondLst>
                            <p:childTnLst>
                              <p:par>
                                <p:cTn id="62" presetID="26" presetClass="emph" presetSubtype="0" fill="hold" grpId="1" nodeType="afterEffect">
                                  <p:stCondLst>
                                    <p:cond delay="0"/>
                                  </p:stCondLst>
                                  <p:iterate type="lt">
                                    <p:tmPct val="0"/>
                                  </p:iterate>
                                  <p:childTnLst>
                                    <p:animEffect transition="out" filter="fade">
                                      <p:cBhvr>
                                        <p:cTn id="63" dur="500" tmFilter="0, 0; .2, .5; .8, .5; 1, 0"/>
                                        <p:tgtEl>
                                          <p:spTgt spid="12"/>
                                        </p:tgtEl>
                                      </p:cBhvr>
                                    </p:animEffect>
                                    <p:animScale>
                                      <p:cBhvr>
                                        <p:cTn id="6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65"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12" grpId="0" bldLvl="0" animBg="1"/>
      <p:bldP spid="12" grpId="1" bldLvl="0" animBg="1"/>
      <p:bldP spid="20" grpId="0"/>
      <p:bldP spid="20" grpId="1"/>
      <p:bldP spid="21" grpId="0"/>
      <p:bldP spid="21"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9001" y="2675745"/>
            <a:ext cx="9126000" cy="46435"/>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145" tIns="38572" rIns="77145" bIns="38572" anchor="ctr"/>
          <a:lstStyle/>
          <a:p>
            <a:pPr algn="ctr">
              <a:defRPr/>
            </a:pPr>
            <a:endParaRPr lang="zh-CN" altLang="en-US" sz="1000" dirty="0"/>
          </a:p>
        </p:txBody>
      </p:sp>
      <p:sp>
        <p:nvSpPr>
          <p:cNvPr id="7" name="椭圆 6"/>
          <p:cNvSpPr/>
          <p:nvPr/>
        </p:nvSpPr>
        <p:spPr>
          <a:xfrm>
            <a:off x="2448278" y="2416188"/>
            <a:ext cx="51911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1" name="椭圆 10"/>
          <p:cNvSpPr/>
          <p:nvPr/>
        </p:nvSpPr>
        <p:spPr>
          <a:xfrm>
            <a:off x="3554369" y="2416188"/>
            <a:ext cx="519113" cy="519113"/>
          </a:xfrm>
          <a:prstGeom prst="ellipse">
            <a:avLst/>
          </a:prstGeom>
          <a:solidFill>
            <a:srgbClr val="FFFFFF">
              <a:alpha val="60000"/>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3" name="椭圆 12"/>
          <p:cNvSpPr/>
          <p:nvPr/>
        </p:nvSpPr>
        <p:spPr>
          <a:xfrm>
            <a:off x="4659269" y="2416188"/>
            <a:ext cx="519113" cy="519113"/>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4" name="椭圆 13"/>
          <p:cNvSpPr/>
          <p:nvPr/>
        </p:nvSpPr>
        <p:spPr>
          <a:xfrm>
            <a:off x="5764168" y="2416188"/>
            <a:ext cx="520304" cy="51911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5" name="椭圆 14"/>
          <p:cNvSpPr/>
          <p:nvPr/>
        </p:nvSpPr>
        <p:spPr>
          <a:xfrm>
            <a:off x="6870260" y="2416188"/>
            <a:ext cx="51911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6" name="椭圆 15"/>
          <p:cNvSpPr/>
          <p:nvPr/>
        </p:nvSpPr>
        <p:spPr>
          <a:xfrm>
            <a:off x="2505428" y="2473337"/>
            <a:ext cx="404813"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a:latin typeface="AvantGarde Md BT" pitchFamily="34" charset="0"/>
              </a:rPr>
              <a:t>2</a:t>
            </a:r>
            <a:endParaRPr lang="zh-CN" altLang="en-US" sz="1000" dirty="0">
              <a:latin typeface="AvantGarde Md BT" pitchFamily="34" charset="0"/>
            </a:endParaRPr>
          </a:p>
        </p:txBody>
      </p:sp>
      <p:sp>
        <p:nvSpPr>
          <p:cNvPr id="17" name="椭圆 16"/>
          <p:cNvSpPr/>
          <p:nvPr/>
        </p:nvSpPr>
        <p:spPr>
          <a:xfrm>
            <a:off x="3611519" y="2473337"/>
            <a:ext cx="404813" cy="404813"/>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a:latin typeface="AvantGarde Md BT" pitchFamily="34" charset="0"/>
              </a:rPr>
              <a:t>3</a:t>
            </a:r>
            <a:endParaRPr lang="zh-CN" altLang="en-US" sz="1000" dirty="0">
              <a:latin typeface="AvantGarde Md BT" pitchFamily="34" charset="0"/>
            </a:endParaRPr>
          </a:p>
        </p:txBody>
      </p:sp>
      <p:sp>
        <p:nvSpPr>
          <p:cNvPr id="18" name="椭圆 17"/>
          <p:cNvSpPr/>
          <p:nvPr/>
        </p:nvSpPr>
        <p:spPr>
          <a:xfrm>
            <a:off x="4715228" y="2473337"/>
            <a:ext cx="404813" cy="404813"/>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a:latin typeface="AvantGarde Md BT" pitchFamily="34" charset="0"/>
              </a:rPr>
              <a:t>4</a:t>
            </a:r>
            <a:endParaRPr lang="zh-CN" altLang="en-US" sz="1000" dirty="0">
              <a:latin typeface="AvantGarde Md BT" pitchFamily="34" charset="0"/>
            </a:endParaRPr>
          </a:p>
        </p:txBody>
      </p:sp>
      <p:sp>
        <p:nvSpPr>
          <p:cNvPr id="19" name="椭圆 18"/>
          <p:cNvSpPr/>
          <p:nvPr/>
        </p:nvSpPr>
        <p:spPr>
          <a:xfrm>
            <a:off x="5820128" y="2473337"/>
            <a:ext cx="404813" cy="404813"/>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a:latin typeface="AvantGarde Md BT" pitchFamily="34" charset="0"/>
              </a:rPr>
              <a:t>5</a:t>
            </a:r>
            <a:endParaRPr lang="zh-CN" altLang="en-US" sz="1000" dirty="0">
              <a:latin typeface="AvantGarde Md BT" pitchFamily="34" charset="0"/>
            </a:endParaRPr>
          </a:p>
        </p:txBody>
      </p:sp>
      <p:sp>
        <p:nvSpPr>
          <p:cNvPr id="20" name="椭圆 19"/>
          <p:cNvSpPr/>
          <p:nvPr/>
        </p:nvSpPr>
        <p:spPr>
          <a:xfrm>
            <a:off x="6926219" y="2473337"/>
            <a:ext cx="404813"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a:latin typeface="AvantGarde Md BT" pitchFamily="34" charset="0"/>
              </a:rPr>
              <a:t>6</a:t>
            </a:r>
            <a:endParaRPr lang="zh-CN" altLang="en-US" sz="1000" dirty="0">
              <a:latin typeface="AvantGarde Md BT" pitchFamily="34" charset="0"/>
            </a:endParaRPr>
          </a:p>
        </p:txBody>
      </p:sp>
      <p:sp>
        <p:nvSpPr>
          <p:cNvPr id="21" name="任意多边形 20"/>
          <p:cNvSpPr/>
          <p:nvPr/>
        </p:nvSpPr>
        <p:spPr>
          <a:xfrm flipH="1" flipV="1">
            <a:off x="2924527" y="2887676"/>
            <a:ext cx="251222"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22" name="矩形 24"/>
          <p:cNvSpPr>
            <a:spLocks noChangeArrowheads="1"/>
          </p:cNvSpPr>
          <p:nvPr/>
        </p:nvSpPr>
        <p:spPr bwMode="auto">
          <a:xfrm>
            <a:off x="1331641" y="3309156"/>
            <a:ext cx="1851254" cy="572454"/>
          </a:xfrm>
          <a:prstGeom prst="rect">
            <a:avLst/>
          </a:prstGeom>
          <a:noFill/>
          <a:ln w="9525">
            <a:noFill/>
            <a:miter lim="800000"/>
          </a:ln>
        </p:spPr>
        <p:txBody>
          <a:bodyPr wrap="square" lIns="91431" tIns="45715" rIns="91431"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任意多边形 22"/>
          <p:cNvSpPr/>
          <p:nvPr/>
        </p:nvSpPr>
        <p:spPr>
          <a:xfrm flipH="1" flipV="1">
            <a:off x="5100992" y="2887676"/>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24" name="任意多边形 23"/>
          <p:cNvSpPr/>
          <p:nvPr/>
        </p:nvSpPr>
        <p:spPr>
          <a:xfrm flipH="1" flipV="1">
            <a:off x="7361987" y="2887676"/>
            <a:ext cx="251222"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25" name="任意多边形 24"/>
          <p:cNvSpPr/>
          <p:nvPr/>
        </p:nvSpPr>
        <p:spPr>
          <a:xfrm>
            <a:off x="3461501" y="1299383"/>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262626"/>
              </a:solidFill>
            </a:endParaRPr>
          </a:p>
        </p:txBody>
      </p:sp>
      <p:sp>
        <p:nvSpPr>
          <p:cNvPr id="26" name="任意多边形 25"/>
          <p:cNvSpPr/>
          <p:nvPr/>
        </p:nvSpPr>
        <p:spPr>
          <a:xfrm>
            <a:off x="5639153" y="1299383"/>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262626"/>
              </a:solidFill>
            </a:endParaRPr>
          </a:p>
        </p:txBody>
      </p:sp>
      <p:sp>
        <p:nvSpPr>
          <p:cNvPr id="27" name="矩形 30"/>
          <p:cNvSpPr>
            <a:spLocks noChangeArrowheads="1"/>
          </p:cNvSpPr>
          <p:nvPr/>
        </p:nvSpPr>
        <p:spPr bwMode="auto">
          <a:xfrm>
            <a:off x="3482930" y="1300571"/>
            <a:ext cx="2025254" cy="732498"/>
          </a:xfrm>
          <a:prstGeom prst="rect">
            <a:avLst/>
          </a:prstGeom>
          <a:noFill/>
          <a:ln w="9525">
            <a:noFill/>
            <a:miter lim="800000"/>
          </a:ln>
        </p:spPr>
        <p:txBody>
          <a:bodyPr lIns="91431" tIns="45715" rIns="91431"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8" name="矩形 31"/>
          <p:cNvSpPr>
            <a:spLocks noChangeArrowheads="1"/>
          </p:cNvSpPr>
          <p:nvPr/>
        </p:nvSpPr>
        <p:spPr bwMode="auto">
          <a:xfrm>
            <a:off x="3461499" y="3309156"/>
            <a:ext cx="1815704" cy="572454"/>
          </a:xfrm>
          <a:prstGeom prst="rect">
            <a:avLst/>
          </a:prstGeom>
          <a:noFill/>
          <a:ln w="9525">
            <a:noFill/>
            <a:miter lim="800000"/>
          </a:ln>
        </p:spPr>
        <p:txBody>
          <a:bodyPr wrap="square" lIns="91431" tIns="45715" rIns="91431"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矩形 32"/>
          <p:cNvSpPr>
            <a:spLocks noChangeArrowheads="1"/>
          </p:cNvSpPr>
          <p:nvPr/>
        </p:nvSpPr>
        <p:spPr bwMode="auto">
          <a:xfrm>
            <a:off x="5717735" y="1300571"/>
            <a:ext cx="2085975" cy="732498"/>
          </a:xfrm>
          <a:prstGeom prst="rect">
            <a:avLst/>
          </a:prstGeom>
          <a:noFill/>
          <a:ln w="9525">
            <a:noFill/>
            <a:miter lim="800000"/>
          </a:ln>
        </p:spPr>
        <p:txBody>
          <a:bodyPr lIns="91431" tIns="45715" rIns="91431" bIns="45715">
            <a:spAutoFit/>
          </a:bodyPr>
          <a:lstStyle/>
          <a:p>
            <a:pPr lvl="0"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0" name="矩形 33"/>
          <p:cNvSpPr>
            <a:spLocks noChangeArrowheads="1"/>
          </p:cNvSpPr>
          <p:nvPr/>
        </p:nvSpPr>
        <p:spPr bwMode="auto">
          <a:xfrm>
            <a:off x="5639154" y="3309156"/>
            <a:ext cx="1926431" cy="572454"/>
          </a:xfrm>
          <a:prstGeom prst="rect">
            <a:avLst/>
          </a:prstGeom>
          <a:noFill/>
          <a:ln w="9525">
            <a:noFill/>
            <a:miter lim="800000"/>
          </a:ln>
        </p:spPr>
        <p:txBody>
          <a:bodyPr wrap="square" lIns="91431" tIns="45715" rIns="91431"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8" name="椭圆 37"/>
          <p:cNvSpPr/>
          <p:nvPr/>
        </p:nvSpPr>
        <p:spPr>
          <a:xfrm>
            <a:off x="1424510" y="2416188"/>
            <a:ext cx="519113" cy="51911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39" name="椭圆 38"/>
          <p:cNvSpPr/>
          <p:nvPr/>
        </p:nvSpPr>
        <p:spPr>
          <a:xfrm>
            <a:off x="1481660" y="2473337"/>
            <a:ext cx="404813" cy="404813"/>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a:latin typeface="AvantGarde Md BT" pitchFamily="34" charset="0"/>
              </a:rPr>
              <a:t>1</a:t>
            </a:r>
            <a:endParaRPr lang="zh-CN" altLang="en-US" sz="1000" dirty="0">
              <a:latin typeface="AvantGarde Md BT" pitchFamily="34" charset="0"/>
            </a:endParaRPr>
          </a:p>
        </p:txBody>
      </p:sp>
      <p:sp>
        <p:nvSpPr>
          <p:cNvPr id="40" name="任意多边形 39"/>
          <p:cNvSpPr/>
          <p:nvPr/>
        </p:nvSpPr>
        <p:spPr>
          <a:xfrm>
            <a:off x="1331642" y="1299383"/>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262626"/>
              </a:solidFill>
            </a:endParaRPr>
          </a:p>
        </p:txBody>
      </p:sp>
      <p:sp>
        <p:nvSpPr>
          <p:cNvPr id="41" name="矩形 30"/>
          <p:cNvSpPr>
            <a:spLocks noChangeArrowheads="1"/>
          </p:cNvSpPr>
          <p:nvPr/>
        </p:nvSpPr>
        <p:spPr bwMode="auto">
          <a:xfrm>
            <a:off x="1353071" y="1300571"/>
            <a:ext cx="2025254" cy="732498"/>
          </a:xfrm>
          <a:prstGeom prst="rect">
            <a:avLst/>
          </a:prstGeom>
          <a:noFill/>
          <a:ln w="9525">
            <a:noFill/>
            <a:miter lim="800000"/>
          </a:ln>
        </p:spPr>
        <p:txBody>
          <a:bodyPr lIns="91431" tIns="45715" rIns="91431"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8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288" fill="hold" grpId="0" nodeType="withEffect">
                                  <p:stCondLst>
                                    <p:cond delay="8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4/3*#ppt_w"/>
                                          </p:val>
                                        </p:tav>
                                        <p:tav tm="100000">
                                          <p:val>
                                            <p:strVal val="#ppt_w"/>
                                          </p:val>
                                        </p:tav>
                                      </p:tavLst>
                                    </p:anim>
                                    <p:anim calcmode="lin" valueType="num">
                                      <p:cBhvr>
                                        <p:cTn id="36" dur="500" fill="hold"/>
                                        <p:tgtEl>
                                          <p:spTgt spid="39"/>
                                        </p:tgtEl>
                                        <p:attrNameLst>
                                          <p:attrName>ppt_h</p:attrName>
                                        </p:attrNameLst>
                                      </p:cBhvr>
                                      <p:tavLst>
                                        <p:tav tm="0">
                                          <p:val>
                                            <p:strVal val="4/3*#ppt_h"/>
                                          </p:val>
                                        </p:tav>
                                        <p:tav tm="100000">
                                          <p:val>
                                            <p:strVal val="#ppt_h"/>
                                          </p:val>
                                        </p:tav>
                                      </p:tavLst>
                                    </p:anim>
                                  </p:childTnLst>
                                </p:cTn>
                              </p:par>
                            </p:childTnLst>
                          </p:cTn>
                        </p:par>
                        <p:par>
                          <p:cTn id="37" fill="hold">
                            <p:stCondLst>
                              <p:cond delay="1000"/>
                            </p:stCondLst>
                            <p:childTnLst>
                              <p:par>
                                <p:cTn id="38" presetID="23" presetClass="entr" presetSubtype="28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3*#ppt_w"/>
                                          </p:val>
                                        </p:tav>
                                        <p:tav tm="100000">
                                          <p:val>
                                            <p:strVal val="#ppt_w"/>
                                          </p:val>
                                        </p:tav>
                                      </p:tavLst>
                                    </p:anim>
                                    <p:anim calcmode="lin" valueType="num">
                                      <p:cBhvr>
                                        <p:cTn id="41" dur="500" fill="hold"/>
                                        <p:tgtEl>
                                          <p:spTgt spid="16"/>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3*#ppt_w"/>
                                          </p:val>
                                        </p:tav>
                                        <p:tav tm="100000">
                                          <p:val>
                                            <p:strVal val="#ppt_w"/>
                                          </p:val>
                                        </p:tav>
                                      </p:tavLst>
                                    </p:anim>
                                    <p:anim calcmode="lin" valueType="num">
                                      <p:cBhvr>
                                        <p:cTn id="45" dur="500" fill="hold"/>
                                        <p:tgtEl>
                                          <p:spTgt spid="17"/>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strVal val="4/3*#ppt_w"/>
                                          </p:val>
                                        </p:tav>
                                        <p:tav tm="100000">
                                          <p:val>
                                            <p:strVal val="#ppt_w"/>
                                          </p:val>
                                        </p:tav>
                                      </p:tavLst>
                                    </p:anim>
                                    <p:anim calcmode="lin" valueType="num">
                                      <p:cBhvr>
                                        <p:cTn id="49" dur="500" fill="hold"/>
                                        <p:tgtEl>
                                          <p:spTgt spid="18"/>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strVal val="4/3*#ppt_w"/>
                                          </p:val>
                                        </p:tav>
                                        <p:tav tm="100000">
                                          <p:val>
                                            <p:strVal val="#ppt_w"/>
                                          </p:val>
                                        </p:tav>
                                      </p:tavLst>
                                    </p:anim>
                                    <p:anim calcmode="lin" valueType="num">
                                      <p:cBhvr>
                                        <p:cTn id="53" dur="500" fill="hold"/>
                                        <p:tgtEl>
                                          <p:spTgt spid="19"/>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strVal val="4/3*#ppt_w"/>
                                          </p:val>
                                        </p:tav>
                                        <p:tav tm="100000">
                                          <p:val>
                                            <p:strVal val="#ppt_w"/>
                                          </p:val>
                                        </p:tav>
                                      </p:tavLst>
                                    </p:anim>
                                    <p:anim calcmode="lin" valueType="num">
                                      <p:cBhvr>
                                        <p:cTn id="57" dur="500" fill="hold"/>
                                        <p:tgtEl>
                                          <p:spTgt spid="20"/>
                                        </p:tgtEl>
                                        <p:attrNameLst>
                                          <p:attrName>ppt_h</p:attrName>
                                        </p:attrNameLst>
                                      </p:cBhvr>
                                      <p:tavLst>
                                        <p:tav tm="0">
                                          <p:val>
                                            <p:strVal val="4/3*#ppt_h"/>
                                          </p:val>
                                        </p:tav>
                                        <p:tav tm="100000">
                                          <p:val>
                                            <p:strVal val="#ppt_h"/>
                                          </p:val>
                                        </p:tav>
                                      </p:tavLst>
                                    </p:anim>
                                  </p:childTnLst>
                                </p:cTn>
                              </p:par>
                              <p:par>
                                <p:cTn id="58" presetID="22" presetClass="entr" presetSubtype="4" fill="hold" grpId="0" nodeType="withEffect">
                                  <p:stCondLst>
                                    <p:cond delay="80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childTnLst>
                          </p:cTn>
                        </p:par>
                        <p:par>
                          <p:cTn id="61" fill="hold">
                            <p:stCondLst>
                              <p:cond delay="1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500"/>
                                        <p:tgtEl>
                                          <p:spTgt spid="24"/>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p:bldP spid="28" grpId="0"/>
      <p:bldP spid="29" grpId="0"/>
      <p:bldP spid="30" grpId="0"/>
      <p:bldP spid="38" grpId="0" animBg="1"/>
      <p:bldP spid="39" grpId="0" animBg="1"/>
      <p:bldP spid="40"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6410326" y="951571"/>
            <a:ext cx="1146572" cy="11477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0070C0"/>
              </a:solidFill>
            </a:endParaRPr>
          </a:p>
        </p:txBody>
      </p:sp>
      <p:sp>
        <p:nvSpPr>
          <p:cNvPr id="14" name="椭圆 13"/>
          <p:cNvSpPr/>
          <p:nvPr/>
        </p:nvSpPr>
        <p:spPr>
          <a:xfrm>
            <a:off x="1495427" y="951571"/>
            <a:ext cx="1146572" cy="11477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15" name="Text Box 10"/>
          <p:cNvSpPr txBox="1">
            <a:spLocks noChangeArrowheads="1"/>
          </p:cNvSpPr>
          <p:nvPr/>
        </p:nvSpPr>
        <p:spPr bwMode="auto">
          <a:xfrm>
            <a:off x="6600007" y="1183743"/>
            <a:ext cx="780306" cy="707686"/>
          </a:xfrm>
          <a:prstGeom prst="rect">
            <a:avLst/>
          </a:prstGeom>
          <a:noFill/>
          <a:ln w="9525">
            <a:noFill/>
            <a:miter lim="800000"/>
          </a:ln>
        </p:spPr>
        <p:txBody>
          <a:bodyPr wrap="square" lIns="91431" tIns="45715" rIns="91431" bIns="45715">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6" name="Text Box 15"/>
          <p:cNvSpPr txBox="1">
            <a:spLocks noChangeArrowheads="1"/>
          </p:cNvSpPr>
          <p:nvPr/>
        </p:nvSpPr>
        <p:spPr bwMode="auto">
          <a:xfrm>
            <a:off x="1703786" y="1183743"/>
            <a:ext cx="702469" cy="707686"/>
          </a:xfrm>
          <a:prstGeom prst="rect">
            <a:avLst/>
          </a:prstGeom>
          <a:noFill/>
          <a:ln w="9525">
            <a:noFill/>
            <a:miter lim="800000"/>
          </a:ln>
        </p:spPr>
        <p:txBody>
          <a:bodyPr lIns="91431" tIns="45715" rIns="91431" bIns="45715">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7" name="Freeform 10"/>
          <p:cNvSpPr/>
          <p:nvPr/>
        </p:nvSpPr>
        <p:spPr bwMode="gray">
          <a:xfrm>
            <a:off x="2897722" y="1052775"/>
            <a:ext cx="3294459" cy="238125"/>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91431" tIns="45715" rIns="91431" bIns="45715" anchor="ctr"/>
          <a:lstStyle/>
          <a:p>
            <a:pPr>
              <a:defRPr/>
            </a:pPr>
            <a:endParaRPr lang="zh-CN" altLang="en-US" sz="1000" dirty="0">
              <a:solidFill>
                <a:srgbClr val="0070C0"/>
              </a:solidFill>
            </a:endParaRPr>
          </a:p>
        </p:txBody>
      </p:sp>
      <p:sp>
        <p:nvSpPr>
          <p:cNvPr id="19" name="Text Box 18"/>
          <p:cNvSpPr txBox="1">
            <a:spLocks noChangeArrowheads="1"/>
          </p:cNvSpPr>
          <p:nvPr/>
        </p:nvSpPr>
        <p:spPr bwMode="auto">
          <a:xfrm>
            <a:off x="1007026" y="2350718"/>
            <a:ext cx="3202781" cy="923063"/>
          </a:xfrm>
          <a:prstGeom prst="rect">
            <a:avLst/>
          </a:prstGeom>
          <a:noFill/>
          <a:ln>
            <a:noFill/>
          </a:ln>
          <a:effectLst/>
        </p:spPr>
        <p:txBody>
          <a:bodyPr lIns="91431" tIns="45715" rIns="91431" bIns="45715" anchor="b">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 Box 19"/>
          <p:cNvSpPr txBox="1">
            <a:spLocks noChangeArrowheads="1"/>
          </p:cNvSpPr>
          <p:nvPr/>
        </p:nvSpPr>
        <p:spPr bwMode="auto">
          <a:xfrm>
            <a:off x="2985828" y="1356384"/>
            <a:ext cx="2970609" cy="307700"/>
          </a:xfrm>
          <a:prstGeom prst="rect">
            <a:avLst/>
          </a:prstGeom>
          <a:noFill/>
          <a:ln w="9525">
            <a:noFill/>
            <a:miter lim="800000"/>
          </a:ln>
        </p:spPr>
        <p:txBody>
          <a:bodyPr lIns="91431" tIns="45715" rIns="91431" bIns="45715">
            <a:spAutoFit/>
          </a:bodyPr>
          <a:lstStyle/>
          <a:p>
            <a:pPr algn="ctr">
              <a:spcBef>
                <a:spcPct val="50000"/>
              </a:spcBef>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点击添加内容</a:t>
            </a:r>
          </a:p>
        </p:txBody>
      </p:sp>
      <p:sp>
        <p:nvSpPr>
          <p:cNvPr id="21" name="Text Box 20"/>
          <p:cNvSpPr txBox="1">
            <a:spLocks noChangeArrowheads="1"/>
          </p:cNvSpPr>
          <p:nvPr/>
        </p:nvSpPr>
        <p:spPr bwMode="auto">
          <a:xfrm>
            <a:off x="4587479" y="2344924"/>
            <a:ext cx="3679031" cy="923063"/>
          </a:xfrm>
          <a:prstGeom prst="rect">
            <a:avLst/>
          </a:prstGeom>
          <a:noFill/>
          <a:ln>
            <a:noFill/>
          </a:ln>
          <a:effectLst/>
        </p:spPr>
        <p:txBody>
          <a:bodyPr lIns="91431" tIns="45715" rIns="91431" bIns="45715" anchor="b">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p:txBody>
      </p:sp>
      <p:cxnSp>
        <p:nvCxnSpPr>
          <p:cNvPr id="23" name="直接连接符 22"/>
          <p:cNvCxnSpPr/>
          <p:nvPr/>
        </p:nvCxnSpPr>
        <p:spPr>
          <a:xfrm>
            <a:off x="4385072" y="2085696"/>
            <a:ext cx="0" cy="12156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877491" y="3595743"/>
            <a:ext cx="7389019" cy="963216"/>
          </a:xfrm>
          <a:prstGeom prst="roundRect">
            <a:avLst>
              <a:gd name="adj" fmla="val 4690"/>
            </a:avLst>
          </a:prstGeom>
          <a:noFill/>
          <a:ln w="34925">
            <a:solidFill>
              <a:schemeClr val="accent4">
                <a:alpha val="60000"/>
              </a:schemeClr>
            </a:solidFill>
            <a:round/>
          </a:ln>
        </p:spPr>
        <p:txBody>
          <a:bodyPr wrap="none" lIns="91431" tIns="45715" rIns="91431" bIns="45715" anchor="ctr"/>
          <a:lstStyle/>
          <a:p>
            <a:endParaRPr lang="zh-CN" altLang="en-US" sz="1000" dirty="0"/>
          </a:p>
        </p:txBody>
      </p:sp>
      <p:sp>
        <p:nvSpPr>
          <p:cNvPr id="26" name="AutoShape 19"/>
          <p:cNvSpPr>
            <a:spLocks noChangeArrowheads="1"/>
          </p:cNvSpPr>
          <p:nvPr/>
        </p:nvSpPr>
        <p:spPr bwMode="gray">
          <a:xfrm>
            <a:off x="3507000" y="3408882"/>
            <a:ext cx="1880279" cy="322260"/>
          </a:xfrm>
          <a:prstGeom prst="roundRect">
            <a:avLst>
              <a:gd name="adj" fmla="val 34483"/>
            </a:avLst>
          </a:prstGeom>
          <a:solidFill>
            <a:schemeClr val="accent3"/>
          </a:solidFill>
          <a:ln w="9525">
            <a:noFill/>
            <a:round/>
          </a:ln>
          <a:effectLst/>
        </p:spPr>
        <p:txBody>
          <a:bodyPr wrap="none" lIns="91431" tIns="45715" rIns="91431" bIns="45715" anchor="ctr"/>
          <a:lstStyle/>
          <a:p>
            <a:pPr algn="ctr">
              <a:defRPr/>
            </a:pPr>
            <a:r>
              <a:rPr lang="zh-CN" altLang="en-US" sz="1000" dirty="0">
                <a:solidFill>
                  <a:schemeClr val="bg1"/>
                </a:solidFill>
                <a:latin typeface="微软雅黑" panose="020B0503020204020204" pitchFamily="34" charset="-122"/>
                <a:ea typeface="微软雅黑" panose="020B0503020204020204" pitchFamily="34" charset="-122"/>
              </a:rPr>
              <a:t>点击添加标题</a:t>
            </a:r>
          </a:p>
        </p:txBody>
      </p:sp>
      <p:sp>
        <p:nvSpPr>
          <p:cNvPr id="32" name="Freeform 10"/>
          <p:cNvSpPr/>
          <p:nvPr/>
        </p:nvSpPr>
        <p:spPr bwMode="gray">
          <a:xfrm flipH="1" flipV="1">
            <a:off x="2897722" y="1759276"/>
            <a:ext cx="3294459" cy="238125"/>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91431" tIns="45715" rIns="91431" bIns="45715" anchor="ctr"/>
          <a:lstStyle/>
          <a:p>
            <a:pPr>
              <a:defRPr/>
            </a:pPr>
            <a:endParaRPr lang="zh-CN" altLang="en-US" sz="1000" dirty="0">
              <a:solidFill>
                <a:srgbClr val="0070C0"/>
              </a:solidFill>
            </a:endParaRPr>
          </a:p>
        </p:txBody>
      </p:sp>
      <p:sp>
        <p:nvSpPr>
          <p:cNvPr id="33" name="TextBox 32"/>
          <p:cNvSpPr txBox="1"/>
          <p:nvPr/>
        </p:nvSpPr>
        <p:spPr>
          <a:xfrm>
            <a:off x="1080578" y="3798557"/>
            <a:ext cx="6991349" cy="572454"/>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606821" y="3788615"/>
            <a:ext cx="800257" cy="626212"/>
          </a:xfrm>
          <a:custGeom>
            <a:avLst/>
            <a:gdLst>
              <a:gd name="T0" fmla="*/ 0 w 915"/>
              <a:gd name="T1" fmla="*/ 716 h 716"/>
              <a:gd name="T2" fmla="*/ 459 w 915"/>
              <a:gd name="T3" fmla="*/ 0 h 716"/>
              <a:gd name="T4" fmla="*/ 915 w 915"/>
              <a:gd name="T5" fmla="*/ 716 h 716"/>
              <a:gd name="T6" fmla="*/ 0 w 915"/>
              <a:gd name="T7" fmla="*/ 716 h 716"/>
            </a:gdLst>
            <a:ahLst/>
            <a:cxnLst>
              <a:cxn ang="0">
                <a:pos x="T0" y="T1"/>
              </a:cxn>
              <a:cxn ang="0">
                <a:pos x="T2" y="T3"/>
              </a:cxn>
              <a:cxn ang="0">
                <a:pos x="T4" y="T5"/>
              </a:cxn>
              <a:cxn ang="0">
                <a:pos x="T6" y="T7"/>
              </a:cxn>
            </a:cxnLst>
            <a:rect l="0" t="0" r="r" b="b"/>
            <a:pathLst>
              <a:path w="915" h="716">
                <a:moveTo>
                  <a:pt x="0" y="716"/>
                </a:moveTo>
                <a:lnTo>
                  <a:pt x="459" y="0"/>
                </a:lnTo>
                <a:lnTo>
                  <a:pt x="915" y="716"/>
                </a:lnTo>
                <a:lnTo>
                  <a:pt x="0" y="716"/>
                </a:lnTo>
                <a:close/>
              </a:path>
            </a:pathLst>
          </a:custGeom>
          <a:solidFill>
            <a:schemeClr val="accent3"/>
          </a:solidFill>
          <a:ln w="5" cap="flat">
            <a:noFill/>
            <a:prstDash val="solid"/>
            <a:miter lim="800000"/>
          </a:ln>
        </p:spPr>
        <p:txBody>
          <a:bodyPr vert="horz" wrap="square" lIns="68573" tIns="34287" rIns="68573" bIns="34287" numCol="1" anchor="b" anchorCtr="0" compatLnSpc="1"/>
          <a:lstStyle/>
          <a:p>
            <a:pPr algn="ctr"/>
            <a:r>
              <a:rPr lang="en-US" altLang="zh-CN" sz="1500" b="1" dirty="0">
                <a:solidFill>
                  <a:schemeClr val="bg1"/>
                </a:solidFill>
                <a:effectLst>
                  <a:outerShdw blurRad="38100" dist="38100" dir="2700000" algn="tl">
                    <a:srgbClr val="000000">
                      <a:alpha val="43137"/>
                    </a:srgbClr>
                  </a:outerShdw>
                </a:effectLst>
                <a:latin typeface="AvantGarde Md BT" pitchFamily="34" charset="0"/>
              </a:rPr>
              <a:t>9,571</a:t>
            </a:r>
            <a:endParaRPr lang="zh-CN" altLang="en-US" sz="1500" b="1" dirty="0">
              <a:solidFill>
                <a:schemeClr val="bg1"/>
              </a:solidFill>
              <a:effectLst>
                <a:outerShdw blurRad="38100" dist="38100" dir="2700000" algn="tl">
                  <a:srgbClr val="000000">
                    <a:alpha val="43137"/>
                  </a:srgbClr>
                </a:outerShdw>
              </a:effectLst>
              <a:latin typeface="AvantGarde Md BT" pitchFamily="34" charset="0"/>
            </a:endParaRPr>
          </a:p>
        </p:txBody>
      </p:sp>
      <p:sp>
        <p:nvSpPr>
          <p:cNvPr id="5" name="Freeform 7"/>
          <p:cNvSpPr/>
          <p:nvPr/>
        </p:nvSpPr>
        <p:spPr bwMode="auto">
          <a:xfrm>
            <a:off x="2243530" y="2939380"/>
            <a:ext cx="1890005" cy="1475446"/>
          </a:xfrm>
          <a:custGeom>
            <a:avLst/>
            <a:gdLst>
              <a:gd name="T0" fmla="*/ 0 w 2161"/>
              <a:gd name="T1" fmla="*/ 1687 h 1687"/>
              <a:gd name="T2" fmla="*/ 1079 w 2161"/>
              <a:gd name="T3" fmla="*/ 0 h 1687"/>
              <a:gd name="T4" fmla="*/ 2161 w 2161"/>
              <a:gd name="T5" fmla="*/ 1687 h 1687"/>
              <a:gd name="T6" fmla="*/ 0 w 2161"/>
              <a:gd name="T7" fmla="*/ 1687 h 1687"/>
            </a:gdLst>
            <a:ahLst/>
            <a:cxnLst>
              <a:cxn ang="0">
                <a:pos x="T0" y="T1"/>
              </a:cxn>
              <a:cxn ang="0">
                <a:pos x="T2" y="T3"/>
              </a:cxn>
              <a:cxn ang="0">
                <a:pos x="T4" y="T5"/>
              </a:cxn>
              <a:cxn ang="0">
                <a:pos x="T6" y="T7"/>
              </a:cxn>
            </a:cxnLst>
            <a:rect l="0" t="0" r="r" b="b"/>
            <a:pathLst>
              <a:path w="2161" h="1687">
                <a:moveTo>
                  <a:pt x="0" y="1687"/>
                </a:moveTo>
                <a:lnTo>
                  <a:pt x="1079" y="0"/>
                </a:lnTo>
                <a:lnTo>
                  <a:pt x="2161" y="1687"/>
                </a:lnTo>
                <a:lnTo>
                  <a:pt x="0" y="1687"/>
                </a:lnTo>
                <a:close/>
              </a:path>
            </a:pathLst>
          </a:custGeom>
          <a:solidFill>
            <a:schemeClr val="accent2"/>
          </a:solidFill>
          <a:ln w="5" cap="flat">
            <a:noFill/>
            <a:prstDash val="solid"/>
            <a:miter lim="800000"/>
          </a:ln>
        </p:spPr>
        <p:txBody>
          <a:bodyPr vert="horz" wrap="square" lIns="68573" tIns="34287" rIns="68573" bIns="35096" numCol="1" anchor="ctr" anchorCtr="0" compatLnSpc="1"/>
          <a:lstStyle/>
          <a:p>
            <a:pPr algn="ctr"/>
            <a:r>
              <a:rPr lang="en-US" altLang="zh-CN" b="1" dirty="0">
                <a:solidFill>
                  <a:schemeClr val="bg1"/>
                </a:solidFill>
                <a:effectLst>
                  <a:outerShdw blurRad="38100" dist="38100" dir="2700000" algn="tl">
                    <a:srgbClr val="000000">
                      <a:alpha val="43137"/>
                    </a:srgbClr>
                  </a:outerShdw>
                </a:effectLst>
                <a:latin typeface="AvantGarde Md BT" pitchFamily="34" charset="0"/>
              </a:rPr>
              <a:t>27,395</a:t>
            </a:r>
            <a:endParaRPr lang="zh-CN" altLang="en-US" b="1" dirty="0">
              <a:solidFill>
                <a:schemeClr val="bg1"/>
              </a:solidFill>
              <a:effectLst>
                <a:outerShdw blurRad="38100" dist="38100" dir="2700000" algn="tl">
                  <a:srgbClr val="000000">
                    <a:alpha val="43137"/>
                  </a:srgbClr>
                </a:outerShdw>
              </a:effectLst>
              <a:latin typeface="AvantGarde Md BT" pitchFamily="34" charset="0"/>
            </a:endParaRPr>
          </a:p>
        </p:txBody>
      </p:sp>
      <p:sp>
        <p:nvSpPr>
          <p:cNvPr id="6" name="Freeform 8"/>
          <p:cNvSpPr/>
          <p:nvPr/>
        </p:nvSpPr>
        <p:spPr bwMode="auto">
          <a:xfrm>
            <a:off x="3338013" y="2071778"/>
            <a:ext cx="2998121" cy="2343047"/>
          </a:xfrm>
          <a:custGeom>
            <a:avLst/>
            <a:gdLst>
              <a:gd name="T0" fmla="*/ 0 w 3428"/>
              <a:gd name="T1" fmla="*/ 2679 h 2679"/>
              <a:gd name="T2" fmla="*/ 1715 w 3428"/>
              <a:gd name="T3" fmla="*/ 0 h 2679"/>
              <a:gd name="T4" fmla="*/ 3428 w 3428"/>
              <a:gd name="T5" fmla="*/ 2679 h 2679"/>
              <a:gd name="T6" fmla="*/ 0 w 3428"/>
              <a:gd name="T7" fmla="*/ 2679 h 2679"/>
            </a:gdLst>
            <a:ahLst/>
            <a:cxnLst>
              <a:cxn ang="0">
                <a:pos x="T0" y="T1"/>
              </a:cxn>
              <a:cxn ang="0">
                <a:pos x="T2" y="T3"/>
              </a:cxn>
              <a:cxn ang="0">
                <a:pos x="T4" y="T5"/>
              </a:cxn>
              <a:cxn ang="0">
                <a:pos x="T6" y="T7"/>
              </a:cxn>
            </a:cxnLst>
            <a:rect l="0" t="0" r="r" b="b"/>
            <a:pathLst>
              <a:path w="3428" h="2679">
                <a:moveTo>
                  <a:pt x="0" y="2679"/>
                </a:moveTo>
                <a:lnTo>
                  <a:pt x="1715" y="0"/>
                </a:lnTo>
                <a:lnTo>
                  <a:pt x="3428" y="2679"/>
                </a:lnTo>
                <a:lnTo>
                  <a:pt x="0" y="2679"/>
                </a:lnTo>
                <a:close/>
              </a:path>
            </a:pathLst>
          </a:custGeom>
          <a:solidFill>
            <a:schemeClr val="accent1"/>
          </a:solidFill>
          <a:ln w="5" cap="flat">
            <a:noFill/>
            <a:prstDash val="solid"/>
            <a:miter lim="800000"/>
          </a:ln>
        </p:spPr>
        <p:txBody>
          <a:bodyPr vert="horz" wrap="square" lIns="68573" tIns="34287" rIns="68573" bIns="35096" numCol="1" anchor="ctr" anchorCtr="0" compatLnSpc="1"/>
          <a:lstStyle/>
          <a:p>
            <a:pPr algn="ctr"/>
            <a:r>
              <a:rPr lang="en-US" altLang="zh-CN" sz="2700" b="1" dirty="0">
                <a:solidFill>
                  <a:schemeClr val="bg1"/>
                </a:solidFill>
                <a:effectLst>
                  <a:outerShdw blurRad="38100" dist="38100" dir="2700000" algn="tl">
                    <a:srgbClr val="000000">
                      <a:alpha val="43137"/>
                    </a:srgbClr>
                  </a:outerShdw>
                </a:effectLst>
                <a:latin typeface="AvantGarde Md BT" pitchFamily="34" charset="0"/>
              </a:rPr>
              <a:t>54,589</a:t>
            </a:r>
            <a:endParaRPr lang="zh-CN" altLang="en-US" sz="2700" b="1" dirty="0">
              <a:solidFill>
                <a:schemeClr val="bg1"/>
              </a:solidFill>
              <a:effectLst>
                <a:outerShdw blurRad="38100" dist="38100" dir="2700000" algn="tl">
                  <a:srgbClr val="000000">
                    <a:alpha val="43137"/>
                  </a:srgbClr>
                </a:outerShdw>
              </a:effectLst>
              <a:latin typeface="AvantGarde Md BT" pitchFamily="34" charset="0"/>
            </a:endParaRPr>
          </a:p>
        </p:txBody>
      </p:sp>
      <p:grpSp>
        <p:nvGrpSpPr>
          <p:cNvPr id="2" name="组合 19"/>
          <p:cNvGrpSpPr/>
          <p:nvPr/>
        </p:nvGrpSpPr>
        <p:grpSpPr>
          <a:xfrm>
            <a:off x="3827790" y="1653722"/>
            <a:ext cx="785389" cy="787138"/>
            <a:chOff x="4587999" y="1788288"/>
            <a:chExt cx="1047185" cy="1049517"/>
          </a:xfrm>
        </p:grpSpPr>
        <p:sp>
          <p:nvSpPr>
            <p:cNvPr id="13" name="Oval 11"/>
            <p:cNvSpPr>
              <a:spLocks noChangeArrowheads="1"/>
            </p:cNvSpPr>
            <p:nvPr/>
          </p:nvSpPr>
          <p:spPr bwMode="auto">
            <a:xfrm>
              <a:off x="4587999" y="1788288"/>
              <a:ext cx="1047185" cy="1049517"/>
            </a:xfrm>
            <a:prstGeom prst="ellipse">
              <a:avLst/>
            </a:prstGeom>
            <a:solidFill>
              <a:schemeClr val="accent1"/>
            </a:solidFill>
            <a:ln w="19050" cap="flat">
              <a:noFill/>
              <a:prstDash val="solid"/>
              <a:miter lim="800000"/>
            </a:ln>
          </p:spPr>
          <p:txBody>
            <a:bodyPr vert="horz" wrap="square" lIns="68580" tIns="34290" rIns="68580" bIns="34290" numCol="1" anchor="t" anchorCtr="0" compatLnSpc="1"/>
            <a:lstStyle/>
            <a:p>
              <a:endParaRPr lang="zh-CN" altLang="en-US" sz="1000" dirty="0"/>
            </a:p>
          </p:txBody>
        </p:sp>
        <p:sp>
          <p:nvSpPr>
            <p:cNvPr id="16" name="Freeform 39"/>
            <p:cNvSpPr>
              <a:spLocks noEditPoints="1"/>
            </p:cNvSpPr>
            <p:nvPr/>
          </p:nvSpPr>
          <p:spPr bwMode="auto">
            <a:xfrm>
              <a:off x="4791464" y="1988840"/>
              <a:ext cx="640254" cy="648412"/>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FFFFF"/>
            </a:solidFill>
            <a:ln>
              <a:noFill/>
            </a:ln>
          </p:spPr>
          <p:txBody>
            <a:bodyPr vert="horz" wrap="square" lIns="68580" tIns="34290" rIns="68580" bIns="34290" numCol="1" anchor="t" anchorCtr="0" compatLnSpc="1"/>
            <a:lstStyle/>
            <a:p>
              <a:endParaRPr lang="zh-CN" altLang="en-US" sz="1000" dirty="0"/>
            </a:p>
          </p:txBody>
        </p:sp>
      </p:grpSp>
      <p:grpSp>
        <p:nvGrpSpPr>
          <p:cNvPr id="3" name="组合 14"/>
          <p:cNvGrpSpPr/>
          <p:nvPr/>
        </p:nvGrpSpPr>
        <p:grpSpPr>
          <a:xfrm>
            <a:off x="1194011" y="3594454"/>
            <a:ext cx="537003" cy="537003"/>
            <a:chOff x="1076296" y="4375930"/>
            <a:chExt cx="716004" cy="716004"/>
          </a:xfrm>
        </p:grpSpPr>
        <p:sp>
          <p:nvSpPr>
            <p:cNvPr id="7" name="Oval 9"/>
            <p:cNvSpPr>
              <a:spLocks noChangeArrowheads="1"/>
            </p:cNvSpPr>
            <p:nvPr/>
          </p:nvSpPr>
          <p:spPr bwMode="auto">
            <a:xfrm>
              <a:off x="1076296" y="4375930"/>
              <a:ext cx="716004" cy="716004"/>
            </a:xfrm>
            <a:prstGeom prst="ellipse">
              <a:avLst/>
            </a:prstGeom>
            <a:solidFill>
              <a:schemeClr val="accent3"/>
            </a:solidFill>
            <a:ln w="19050" cap="flat">
              <a:noFill/>
              <a:prstDash val="solid"/>
              <a:miter lim="800000"/>
            </a:ln>
          </p:spPr>
          <p:txBody>
            <a:bodyPr vert="horz" wrap="square" lIns="68580" tIns="34290" rIns="68580" bIns="34290" numCol="1" anchor="t" anchorCtr="0" compatLnSpc="1"/>
            <a:lstStyle/>
            <a:p>
              <a:endParaRPr lang="zh-CN" altLang="en-US" sz="1000" dirty="0"/>
            </a:p>
          </p:txBody>
        </p:sp>
        <p:sp>
          <p:nvSpPr>
            <p:cNvPr id="17" name="Freeform 43"/>
            <p:cNvSpPr>
              <a:spLocks noEditPoints="1"/>
            </p:cNvSpPr>
            <p:nvPr/>
          </p:nvSpPr>
          <p:spPr bwMode="auto">
            <a:xfrm>
              <a:off x="1241887" y="4579062"/>
              <a:ext cx="384822" cy="30974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FFFFF"/>
            </a:solidFill>
            <a:ln>
              <a:noFill/>
            </a:ln>
          </p:spPr>
          <p:txBody>
            <a:bodyPr vert="horz" wrap="square" lIns="68580" tIns="34290" rIns="68580" bIns="34290" numCol="1" anchor="t" anchorCtr="0" compatLnSpc="1"/>
            <a:lstStyle/>
            <a:p>
              <a:endParaRPr lang="zh-CN" altLang="en-US" sz="1000" dirty="0"/>
            </a:p>
          </p:txBody>
        </p:sp>
      </p:grpSp>
      <p:grpSp>
        <p:nvGrpSpPr>
          <p:cNvPr id="8" name="组合 18"/>
          <p:cNvGrpSpPr/>
          <p:nvPr/>
        </p:nvGrpSpPr>
        <p:grpSpPr>
          <a:xfrm>
            <a:off x="2234782" y="2746968"/>
            <a:ext cx="641081" cy="641080"/>
            <a:chOff x="2463991" y="3245950"/>
            <a:chExt cx="854774" cy="854773"/>
          </a:xfrm>
        </p:grpSpPr>
        <p:sp>
          <p:nvSpPr>
            <p:cNvPr id="11" name="Oval 10"/>
            <p:cNvSpPr>
              <a:spLocks noChangeArrowheads="1"/>
            </p:cNvSpPr>
            <p:nvPr/>
          </p:nvSpPr>
          <p:spPr bwMode="auto">
            <a:xfrm>
              <a:off x="2463991" y="3245950"/>
              <a:ext cx="854774" cy="854773"/>
            </a:xfrm>
            <a:prstGeom prst="ellipse">
              <a:avLst/>
            </a:prstGeom>
            <a:solidFill>
              <a:schemeClr val="accent2"/>
            </a:solidFill>
            <a:ln w="19050" cap="flat">
              <a:noFill/>
              <a:prstDash val="solid"/>
              <a:miter lim="800000"/>
            </a:ln>
          </p:spPr>
          <p:txBody>
            <a:bodyPr vert="horz" wrap="square" lIns="68580" tIns="34290" rIns="68580" bIns="34290" numCol="1" anchor="t" anchorCtr="0" compatLnSpc="1"/>
            <a:lstStyle/>
            <a:p>
              <a:endParaRPr lang="zh-CN" altLang="en-US" sz="1000" dirty="0"/>
            </a:p>
          </p:txBody>
        </p:sp>
        <p:sp>
          <p:nvSpPr>
            <p:cNvPr id="18" name="Freeform 44"/>
            <p:cNvSpPr>
              <a:spLocks noEditPoints="1"/>
            </p:cNvSpPr>
            <p:nvPr/>
          </p:nvSpPr>
          <p:spPr bwMode="auto">
            <a:xfrm>
              <a:off x="2610721" y="3429000"/>
              <a:ext cx="561314" cy="48867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FFFFF"/>
            </a:solidFill>
            <a:ln>
              <a:noFill/>
            </a:ln>
          </p:spPr>
          <p:txBody>
            <a:bodyPr vert="horz" wrap="square" lIns="68580" tIns="34290" rIns="68580" bIns="34290" numCol="1" anchor="t" anchorCtr="0" compatLnSpc="1"/>
            <a:lstStyle/>
            <a:p>
              <a:endParaRPr lang="zh-CN" altLang="en-US" sz="1000" dirty="0"/>
            </a:p>
          </p:txBody>
        </p:sp>
      </p:grpSp>
      <p:sp>
        <p:nvSpPr>
          <p:cNvPr id="21" name="TextBox 20"/>
          <p:cNvSpPr txBox="1"/>
          <p:nvPr/>
        </p:nvSpPr>
        <p:spPr>
          <a:xfrm>
            <a:off x="1047016" y="3208292"/>
            <a:ext cx="800116" cy="276932"/>
          </a:xfrm>
          <a:prstGeom prst="rect">
            <a:avLst/>
          </a:prstGeom>
          <a:noFill/>
          <a:ln>
            <a:noFill/>
          </a:ln>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3" name="TextBox 22"/>
          <p:cNvSpPr txBox="1"/>
          <p:nvPr/>
        </p:nvSpPr>
        <p:spPr>
          <a:xfrm>
            <a:off x="2101354" y="2311873"/>
            <a:ext cx="800116" cy="276932"/>
          </a:xfrm>
          <a:prstGeom prst="rect">
            <a:avLst/>
          </a:prstGeom>
          <a:noFill/>
          <a:ln>
            <a:noFill/>
          </a:ln>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4" name="TextBox 23"/>
          <p:cNvSpPr txBox="1"/>
          <p:nvPr/>
        </p:nvSpPr>
        <p:spPr>
          <a:xfrm>
            <a:off x="3766512" y="1203599"/>
            <a:ext cx="800116"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5" name="TextBox 24"/>
          <p:cNvSpPr txBox="1"/>
          <p:nvPr/>
        </p:nvSpPr>
        <p:spPr>
          <a:xfrm>
            <a:off x="5821752" y="1995864"/>
            <a:ext cx="2350023" cy="1052586"/>
          </a:xfrm>
          <a:prstGeom prst="rect">
            <a:avLst/>
          </a:prstGeom>
          <a:noFill/>
        </p:spPr>
        <p:txBody>
          <a:bodyPr wrap="square" lIns="91431" tIns="45715" rIns="91431" bIns="45715"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4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Scale>
                                      <p:cBhvr>
                                        <p:cTn id="2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gtEl>
                                        <p:attrNameLst>
                                          <p:attrName>ppt_x</p:attrName>
                                          <p:attrName>ppt_y</p:attrName>
                                        </p:attrNameLst>
                                      </p:cBhvr>
                                    </p:animMotion>
                                    <p:animEffect transition="in" filter="fade">
                                      <p:cBhvr>
                                        <p:cTn id="25" dur="1000"/>
                                        <p:tgtEl>
                                          <p:spTgt spid="3"/>
                                        </p:tgtEl>
                                      </p:cBhvr>
                                    </p:animEffect>
                                  </p:childTnLst>
                                </p:cTn>
                              </p:par>
                              <p:par>
                                <p:cTn id="26" presetID="52" presetClass="entr" presetSubtype="0" fill="hold" nodeType="withEffect">
                                  <p:stCondLst>
                                    <p:cond delay="200"/>
                                  </p:stCondLst>
                                  <p:childTnLst>
                                    <p:set>
                                      <p:cBhvr>
                                        <p:cTn id="27" dur="1" fill="hold">
                                          <p:stCondLst>
                                            <p:cond delay="0"/>
                                          </p:stCondLst>
                                        </p:cTn>
                                        <p:tgtEl>
                                          <p:spTgt spid="8"/>
                                        </p:tgtEl>
                                        <p:attrNameLst>
                                          <p:attrName>style.visibility</p:attrName>
                                        </p:attrNameLst>
                                      </p:cBhvr>
                                      <p:to>
                                        <p:strVal val="visible"/>
                                      </p:to>
                                    </p:set>
                                    <p:animScale>
                                      <p:cBhvr>
                                        <p:cTn id="2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gtEl>
                                        <p:attrNameLst>
                                          <p:attrName>ppt_x</p:attrName>
                                          <p:attrName>ppt_y</p:attrName>
                                        </p:attrNameLst>
                                      </p:cBhvr>
                                    </p:animMotion>
                                    <p:animEffect transition="in" filter="fade">
                                      <p:cBhvr>
                                        <p:cTn id="30" dur="1000"/>
                                        <p:tgtEl>
                                          <p:spTgt spid="8"/>
                                        </p:tgtEl>
                                      </p:cBhvr>
                                    </p:animEffect>
                                  </p:childTnLst>
                                </p:cTn>
                              </p:par>
                              <p:par>
                                <p:cTn id="31" presetID="52" presetClass="entr" presetSubtype="0" fill="hold" nodeType="withEffect">
                                  <p:stCondLst>
                                    <p:cond delay="400"/>
                                  </p:stCondLst>
                                  <p:childTnLst>
                                    <p:set>
                                      <p:cBhvr>
                                        <p:cTn id="32" dur="1" fill="hold">
                                          <p:stCondLst>
                                            <p:cond delay="0"/>
                                          </p:stCondLst>
                                        </p:cTn>
                                        <p:tgtEl>
                                          <p:spTgt spid="2"/>
                                        </p:tgtEl>
                                        <p:attrNameLst>
                                          <p:attrName>style.visibility</p:attrName>
                                        </p:attrNameLst>
                                      </p:cBhvr>
                                      <p:to>
                                        <p:strVal val="visible"/>
                                      </p:to>
                                    </p:set>
                                    <p:animScale>
                                      <p:cBhvr>
                                        <p:cTn id="3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
                                        </p:tgtEl>
                                        <p:attrNameLst>
                                          <p:attrName>ppt_x</p:attrName>
                                          <p:attrName>ppt_y</p:attrName>
                                        </p:attrNameLst>
                                      </p:cBhvr>
                                    </p:animMotion>
                                    <p:animEffect transition="in" filter="fade">
                                      <p:cBhvr>
                                        <p:cTn id="35" dur="1000"/>
                                        <p:tgtEl>
                                          <p:spTgt spid="2"/>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Effect transition="in" filter="fade">
                                      <p:cBhvr>
                                        <p:cTn id="48" dur="1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1"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13"/>
          <p:cNvSpPr>
            <a:spLocks noChangeAspect="1" noChangeArrowheads="1" noTextEdit="1"/>
          </p:cNvSpPr>
          <p:nvPr/>
        </p:nvSpPr>
        <p:spPr bwMode="auto">
          <a:xfrm>
            <a:off x="952501" y="1305209"/>
            <a:ext cx="7239000" cy="29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zh-CN" altLang="en-US"/>
          </a:p>
        </p:txBody>
      </p:sp>
      <p:sp>
        <p:nvSpPr>
          <p:cNvPr id="26" name="Rectangle 14"/>
          <p:cNvSpPr>
            <a:spLocks noChangeArrowheads="1"/>
          </p:cNvSpPr>
          <p:nvPr/>
        </p:nvSpPr>
        <p:spPr bwMode="auto">
          <a:xfrm>
            <a:off x="952501" y="1375081"/>
            <a:ext cx="1447800" cy="1453010"/>
          </a:xfrm>
          <a:prstGeom prst="rect">
            <a:avLst/>
          </a:prstGeom>
          <a:solidFill>
            <a:schemeClr val="accent1"/>
          </a:solidFill>
          <a:ln>
            <a:noFill/>
          </a:ln>
        </p:spPr>
        <p:txBody>
          <a:bodyPr lIns="91440" tIns="45720" rIns="91440" bIns="45720"/>
          <a:lstStyle/>
          <a:p>
            <a:endParaRPr lang="zh-CN" altLang="en-US">
              <a:solidFill>
                <a:schemeClr val="accent1"/>
              </a:solidFill>
            </a:endParaRPr>
          </a:p>
        </p:txBody>
      </p:sp>
      <p:sp>
        <p:nvSpPr>
          <p:cNvPr id="27" name="Rectangle 15" descr="318740-130P60HZ091"/>
          <p:cNvSpPr>
            <a:spLocks noChangeArrowheads="1"/>
          </p:cNvSpPr>
          <p:nvPr/>
        </p:nvSpPr>
        <p:spPr bwMode="auto">
          <a:xfrm>
            <a:off x="2400300" y="1375081"/>
            <a:ext cx="1447800" cy="1453010"/>
          </a:xfrm>
          <a:prstGeom prst="rect">
            <a:avLst/>
          </a:prstGeom>
          <a:blipFill dpi="0" rotWithShape="1">
            <a:blip r:embed="rId2" cstate="screen"/>
            <a:srcRect/>
            <a:stretch>
              <a:fillRect/>
            </a:stretch>
          </a:blipFill>
          <a:ln>
            <a:noFill/>
          </a:ln>
        </p:spPr>
        <p:txBody>
          <a:bodyPr lIns="91440" tIns="45720" rIns="91440" bIns="45720"/>
          <a:lstStyle/>
          <a:p>
            <a:endParaRPr lang="zh-CN" altLang="en-US"/>
          </a:p>
        </p:txBody>
      </p:sp>
      <p:sp>
        <p:nvSpPr>
          <p:cNvPr id="28" name="Rectangle 16"/>
          <p:cNvSpPr>
            <a:spLocks noChangeArrowheads="1"/>
          </p:cNvSpPr>
          <p:nvPr/>
        </p:nvSpPr>
        <p:spPr bwMode="auto">
          <a:xfrm>
            <a:off x="3848101" y="1375081"/>
            <a:ext cx="1447800" cy="1453010"/>
          </a:xfrm>
          <a:prstGeom prst="rect">
            <a:avLst/>
          </a:prstGeom>
          <a:solidFill>
            <a:schemeClr val="accent3"/>
          </a:solidFill>
          <a:ln>
            <a:noFill/>
          </a:ln>
        </p:spPr>
        <p:txBody>
          <a:bodyPr lIns="91440" tIns="45720" rIns="91440" bIns="45720"/>
          <a:lstStyle/>
          <a:p>
            <a:endParaRPr lang="zh-CN" altLang="en-US"/>
          </a:p>
        </p:txBody>
      </p:sp>
      <p:sp>
        <p:nvSpPr>
          <p:cNvPr id="29" name="Rectangle 17" descr="22"/>
          <p:cNvSpPr>
            <a:spLocks noChangeArrowheads="1"/>
          </p:cNvSpPr>
          <p:nvPr/>
        </p:nvSpPr>
        <p:spPr bwMode="auto">
          <a:xfrm>
            <a:off x="5295901" y="1375081"/>
            <a:ext cx="1447800" cy="1453010"/>
          </a:xfrm>
          <a:prstGeom prst="rect">
            <a:avLst/>
          </a:prstGeom>
          <a:blipFill dpi="0" rotWithShape="1">
            <a:blip r:embed="rId3" cstate="screen"/>
            <a:srcRect/>
            <a:stretch>
              <a:fillRect/>
            </a:stretch>
          </a:blipFill>
          <a:ln>
            <a:noFill/>
          </a:ln>
        </p:spPr>
        <p:txBody>
          <a:bodyPr lIns="91440" tIns="45720" rIns="91440" bIns="45720"/>
          <a:lstStyle/>
          <a:p>
            <a:endParaRPr lang="zh-CN" altLang="en-US"/>
          </a:p>
        </p:txBody>
      </p:sp>
      <p:sp>
        <p:nvSpPr>
          <p:cNvPr id="30" name="Rectangle 18"/>
          <p:cNvSpPr>
            <a:spLocks noChangeArrowheads="1"/>
          </p:cNvSpPr>
          <p:nvPr/>
        </p:nvSpPr>
        <p:spPr bwMode="auto">
          <a:xfrm>
            <a:off x="6743700" y="1375081"/>
            <a:ext cx="1447800" cy="1453010"/>
          </a:xfrm>
          <a:prstGeom prst="rect">
            <a:avLst/>
          </a:prstGeom>
          <a:solidFill>
            <a:schemeClr val="accent1"/>
          </a:solidFill>
          <a:ln>
            <a:noFill/>
          </a:ln>
        </p:spPr>
        <p:txBody>
          <a:bodyPr lIns="91440" tIns="45720" rIns="91440" bIns="45720"/>
          <a:lstStyle/>
          <a:p>
            <a:endParaRPr lang="zh-CN" altLang="en-US"/>
          </a:p>
        </p:txBody>
      </p:sp>
      <p:sp>
        <p:nvSpPr>
          <p:cNvPr id="31" name="Rectangle 19" descr="sy_64934932458副本"/>
          <p:cNvSpPr>
            <a:spLocks noChangeArrowheads="1"/>
          </p:cNvSpPr>
          <p:nvPr/>
        </p:nvSpPr>
        <p:spPr bwMode="auto">
          <a:xfrm>
            <a:off x="952501" y="2828091"/>
            <a:ext cx="1447800" cy="1454599"/>
          </a:xfrm>
          <a:prstGeom prst="rect">
            <a:avLst/>
          </a:prstGeom>
          <a:blipFill dpi="0" rotWithShape="1">
            <a:blip r:embed="rId4" cstate="screen"/>
            <a:srcRect/>
            <a:stretch>
              <a:fillRect/>
            </a:stretch>
          </a:blipFill>
          <a:ln>
            <a:noFill/>
          </a:ln>
        </p:spPr>
        <p:txBody>
          <a:bodyPr lIns="91440" tIns="45720" rIns="91440" bIns="45720"/>
          <a:lstStyle/>
          <a:p>
            <a:endParaRPr lang="zh-CN" altLang="en-US"/>
          </a:p>
        </p:txBody>
      </p:sp>
      <p:sp>
        <p:nvSpPr>
          <p:cNvPr id="32" name="Rectangle 20"/>
          <p:cNvSpPr>
            <a:spLocks noChangeArrowheads="1"/>
          </p:cNvSpPr>
          <p:nvPr/>
        </p:nvSpPr>
        <p:spPr bwMode="auto">
          <a:xfrm>
            <a:off x="2400300" y="2828091"/>
            <a:ext cx="1447800" cy="1454599"/>
          </a:xfrm>
          <a:prstGeom prst="rect">
            <a:avLst/>
          </a:prstGeom>
          <a:solidFill>
            <a:schemeClr val="accent2"/>
          </a:solidFill>
          <a:ln>
            <a:noFill/>
          </a:ln>
        </p:spPr>
        <p:txBody>
          <a:bodyPr lIns="91440" tIns="45720" rIns="91440" bIns="45720"/>
          <a:lstStyle/>
          <a:p>
            <a:endParaRPr lang="zh-CN" altLang="en-US"/>
          </a:p>
        </p:txBody>
      </p:sp>
      <p:sp>
        <p:nvSpPr>
          <p:cNvPr id="33" name="Rectangle 21" descr="image0071-1024x682"/>
          <p:cNvSpPr>
            <a:spLocks noChangeArrowheads="1"/>
          </p:cNvSpPr>
          <p:nvPr/>
        </p:nvSpPr>
        <p:spPr bwMode="auto">
          <a:xfrm>
            <a:off x="3848101" y="2828091"/>
            <a:ext cx="1447800" cy="1454599"/>
          </a:xfrm>
          <a:prstGeom prst="rect">
            <a:avLst/>
          </a:prstGeom>
          <a:blipFill dpi="0" rotWithShape="1">
            <a:blip r:embed="rId5" cstate="screen"/>
            <a:srcRect/>
            <a:stretch>
              <a:fillRect/>
            </a:stretch>
          </a:blipFill>
          <a:ln>
            <a:noFill/>
          </a:ln>
        </p:spPr>
        <p:txBody>
          <a:bodyPr lIns="91440" tIns="45720" rIns="91440" bIns="45720"/>
          <a:lstStyle/>
          <a:p>
            <a:endParaRPr lang="zh-CN" altLang="en-US"/>
          </a:p>
        </p:txBody>
      </p:sp>
      <p:sp>
        <p:nvSpPr>
          <p:cNvPr id="34" name="Rectangle 22"/>
          <p:cNvSpPr>
            <a:spLocks noChangeArrowheads="1"/>
          </p:cNvSpPr>
          <p:nvPr/>
        </p:nvSpPr>
        <p:spPr bwMode="auto">
          <a:xfrm>
            <a:off x="5295901" y="2828091"/>
            <a:ext cx="1447800" cy="1454599"/>
          </a:xfrm>
          <a:prstGeom prst="rect">
            <a:avLst/>
          </a:prstGeom>
          <a:solidFill>
            <a:schemeClr val="accent4"/>
          </a:solidFill>
          <a:ln>
            <a:noFill/>
          </a:ln>
        </p:spPr>
        <p:txBody>
          <a:bodyPr lIns="91440" tIns="45720" rIns="91440" bIns="45720"/>
          <a:lstStyle/>
          <a:p>
            <a:endParaRPr lang="zh-CN" altLang="en-US"/>
          </a:p>
        </p:txBody>
      </p:sp>
      <p:sp>
        <p:nvSpPr>
          <p:cNvPr id="35" name="Rectangle 23" descr="201107060956141686"/>
          <p:cNvSpPr>
            <a:spLocks noChangeArrowheads="1"/>
          </p:cNvSpPr>
          <p:nvPr/>
        </p:nvSpPr>
        <p:spPr bwMode="auto">
          <a:xfrm>
            <a:off x="6743700" y="2828091"/>
            <a:ext cx="1447800" cy="1454599"/>
          </a:xfrm>
          <a:prstGeom prst="rect">
            <a:avLst/>
          </a:prstGeom>
          <a:blipFill dpi="0" rotWithShape="1">
            <a:blip r:embed="rId6" cstate="screen"/>
            <a:srcRect/>
            <a:stretch>
              <a:fillRect/>
            </a:stretch>
          </a:blipFill>
          <a:ln>
            <a:noFill/>
          </a:ln>
        </p:spPr>
        <p:txBody>
          <a:bodyPr lIns="91440" tIns="45720" rIns="91440" bIns="45720"/>
          <a:lstStyle/>
          <a:p>
            <a:endParaRPr lang="zh-CN" altLang="en-US"/>
          </a:p>
        </p:txBody>
      </p:sp>
      <p:sp>
        <p:nvSpPr>
          <p:cNvPr id="36" name="Rectangle 24"/>
          <p:cNvSpPr>
            <a:spLocks noChangeArrowheads="1"/>
          </p:cNvSpPr>
          <p:nvPr/>
        </p:nvSpPr>
        <p:spPr bwMode="auto">
          <a:xfrm>
            <a:off x="1085628" y="1768316"/>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3981228" y="1768316"/>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6876827" y="1768316"/>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429028" y="3222120"/>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0" name="Rectangle 24"/>
          <p:cNvSpPr>
            <a:spLocks noChangeArrowheads="1"/>
          </p:cNvSpPr>
          <p:nvPr/>
        </p:nvSpPr>
        <p:spPr bwMode="auto">
          <a:xfrm>
            <a:off x="2533427" y="3222120"/>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47" presetClass="entr" presetSubtype="0" fill="hold" grpId="0" nodeType="withEffect">
                                  <p:stCondLst>
                                    <p:cond delay="11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7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8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47" presetClass="entr" presetSubtype="0" fill="hold" grpId="0" nodeType="withEffect">
                                  <p:stCondLst>
                                    <p:cond delay="13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9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47" presetClass="entr" presetSubtype="0" fill="hold" grpId="0" nodeType="withEffect">
                                  <p:stCondLst>
                                    <p:cond delay="15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anim calcmode="lin" valueType="num">
                                      <p:cBhvr>
                                        <p:cTn id="43" dur="500" fill="hold"/>
                                        <p:tgtEl>
                                          <p:spTgt spid="37"/>
                                        </p:tgtEl>
                                        <p:attrNameLst>
                                          <p:attrName>ppt_x</p:attrName>
                                        </p:attrNameLst>
                                      </p:cBhvr>
                                      <p:tavLst>
                                        <p:tav tm="0">
                                          <p:val>
                                            <p:strVal val="#ppt_x"/>
                                          </p:val>
                                        </p:tav>
                                        <p:tav tm="100000">
                                          <p:val>
                                            <p:strVal val="#ppt_x"/>
                                          </p:val>
                                        </p:tav>
                                      </p:tavLst>
                                    </p:anim>
                                    <p:anim calcmode="lin" valueType="num">
                                      <p:cBhvr>
                                        <p:cTn id="44" dur="500" fill="hold"/>
                                        <p:tgtEl>
                                          <p:spTgt spid="37"/>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11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12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47" presetClass="entr" presetSubtype="0" fill="hold" grpId="0" nodeType="withEffect">
                                  <p:stCondLst>
                                    <p:cond delay="170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anim calcmode="lin" valueType="num">
                                      <p:cBhvr>
                                        <p:cTn id="58" dur="500" fill="hold"/>
                                        <p:tgtEl>
                                          <p:spTgt spid="39"/>
                                        </p:tgtEl>
                                        <p:attrNameLst>
                                          <p:attrName>ppt_x</p:attrName>
                                        </p:attrNameLst>
                                      </p:cBhvr>
                                      <p:tavLst>
                                        <p:tav tm="0">
                                          <p:val>
                                            <p:strVal val="#ppt_x"/>
                                          </p:val>
                                        </p:tav>
                                        <p:tav tm="100000">
                                          <p:val>
                                            <p:strVal val="#ppt_x"/>
                                          </p:val>
                                        </p:tav>
                                      </p:tavLst>
                                    </p:anim>
                                    <p:anim calcmode="lin" valueType="num">
                                      <p:cBhvr>
                                        <p:cTn id="59" dur="500" fill="hold"/>
                                        <p:tgtEl>
                                          <p:spTgt spid="39"/>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13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53" presetClass="entr" presetSubtype="16" fill="hold" grpId="0" nodeType="withEffect">
                                  <p:stCondLst>
                                    <p:cond delay="14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par>
                                <p:cTn id="70" presetID="47" presetClass="entr" presetSubtype="0" fill="hold" grpId="0" nodeType="withEffect">
                                  <p:stCondLst>
                                    <p:cond delay="190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anim calcmode="lin" valueType="num">
                                      <p:cBhvr>
                                        <p:cTn id="73" dur="500" fill="hold"/>
                                        <p:tgtEl>
                                          <p:spTgt spid="38"/>
                                        </p:tgtEl>
                                        <p:attrNameLst>
                                          <p:attrName>ppt_x</p:attrName>
                                        </p:attrNameLst>
                                      </p:cBhvr>
                                      <p:tavLst>
                                        <p:tav tm="0">
                                          <p:val>
                                            <p:strVal val="#ppt_x"/>
                                          </p:val>
                                        </p:tav>
                                        <p:tav tm="100000">
                                          <p:val>
                                            <p:strVal val="#ppt_x"/>
                                          </p:val>
                                        </p:tav>
                                      </p:tavLst>
                                    </p:anim>
                                    <p:anim calcmode="lin" valueType="num">
                                      <p:cBhvr>
                                        <p:cTn id="74" dur="500" fill="hold"/>
                                        <p:tgtEl>
                                          <p:spTgt spid="38"/>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50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a73f67e15a8副本.png"/>
          <p:cNvPicPr>
            <a:picLocks noChangeAspect="1" noChangeArrowheads="1"/>
          </p:cNvPicPr>
          <p:nvPr/>
        </p:nvPicPr>
        <p:blipFill>
          <a:blip r:embed="rId3" cstate="print"/>
          <a:srcRect/>
          <a:stretch>
            <a:fillRect/>
          </a:stretch>
        </p:blipFill>
        <p:spPr bwMode="auto">
          <a:xfrm rot="10800000">
            <a:off x="-4" y="555526"/>
            <a:ext cx="3995939" cy="3848396"/>
          </a:xfrm>
          <a:prstGeom prst="rect">
            <a:avLst/>
          </a:prstGeom>
          <a:noFill/>
        </p:spPr>
      </p:pic>
      <p:sp>
        <p:nvSpPr>
          <p:cNvPr id="48" name="文本框 6"/>
          <p:cNvSpPr txBox="1"/>
          <p:nvPr/>
        </p:nvSpPr>
        <p:spPr>
          <a:xfrm>
            <a:off x="4136025" y="1923678"/>
            <a:ext cx="1322005" cy="1231174"/>
          </a:xfrm>
          <a:prstGeom prst="rect">
            <a:avLst/>
          </a:prstGeom>
          <a:noFill/>
        </p:spPr>
        <p:txBody>
          <a:bodyPr wrap="square" lIns="0" tIns="0" rIns="0" bIns="0" rtlCol="0">
            <a:spAutoFit/>
          </a:bodyPr>
          <a:lstStyle/>
          <a:p>
            <a:pPr algn="ctr"/>
            <a:r>
              <a:rPr lang="en-US" altLang="zh-CN"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5481072" y="2118133"/>
            <a:ext cx="3123376"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11"/>
          <p:cNvSpPr txBox="1"/>
          <p:nvPr/>
        </p:nvSpPr>
        <p:spPr>
          <a:xfrm>
            <a:off x="5405600"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813021"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1"/>
          <p:cNvSpPr txBox="1"/>
          <p:nvPr/>
        </p:nvSpPr>
        <p:spPr>
          <a:xfrm>
            <a:off x="5405600"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1"/>
          <p:cNvSpPr txBox="1"/>
          <p:nvPr/>
        </p:nvSpPr>
        <p:spPr>
          <a:xfrm>
            <a:off x="6813021"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4*#ppt_w"/>
                                          </p:val>
                                        </p:tav>
                                        <p:tav tm="100000">
                                          <p:val>
                                            <p:strVal val="#ppt_w"/>
                                          </p:val>
                                        </p:tav>
                                      </p:tavLst>
                                    </p:anim>
                                    <p:anim calcmode="lin" valueType="num">
                                      <p:cBhvr>
                                        <p:cTn id="14" dur="500" fill="hold"/>
                                        <p:tgtEl>
                                          <p:spTgt spid="10"/>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right)">
                                      <p:cBhvr>
                                        <p:cTn id="24" dur="500"/>
                                        <p:tgtEl>
                                          <p:spTgt spid="12"/>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4575158" y="2288288"/>
            <a:ext cx="0" cy="866659"/>
          </a:xfrm>
          <a:prstGeom prst="line">
            <a:avLst/>
          </a:prstGeom>
          <a:noFill/>
          <a:ln w="19050"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68573" tIns="34287" rIns="68573" bIns="34287" numCol="1" anchor="t" anchorCtr="0" compatLnSpc="1"/>
          <a:lstStyle/>
          <a:p>
            <a:endParaRPr lang="zh-CN" altLang="en-US" sz="1000" dirty="0"/>
          </a:p>
        </p:txBody>
      </p:sp>
      <p:sp>
        <p:nvSpPr>
          <p:cNvPr id="20" name="Oval 8"/>
          <p:cNvSpPr>
            <a:spLocks noChangeArrowheads="1"/>
          </p:cNvSpPr>
          <p:nvPr/>
        </p:nvSpPr>
        <p:spPr bwMode="auto">
          <a:xfrm>
            <a:off x="4466356" y="3148251"/>
            <a:ext cx="213657" cy="213657"/>
          </a:xfrm>
          <a:prstGeom prst="ellipse">
            <a:avLst/>
          </a:prstGeom>
          <a:solidFill>
            <a:schemeClr val="accent4"/>
          </a:solidFill>
          <a:ln>
            <a:noFill/>
          </a:ln>
        </p:spPr>
        <p:txBody>
          <a:bodyPr vert="horz" wrap="square" lIns="68573" tIns="34287" rIns="68573" bIns="34287" numCol="1" anchor="t" anchorCtr="0" compatLnSpc="1"/>
          <a:lstStyle/>
          <a:p>
            <a:endParaRPr lang="zh-CN" altLang="en-US" sz="1000" dirty="0"/>
          </a:p>
        </p:txBody>
      </p:sp>
      <p:sp>
        <p:nvSpPr>
          <p:cNvPr id="21" name="Oval 9"/>
          <p:cNvSpPr>
            <a:spLocks noChangeArrowheads="1"/>
          </p:cNvSpPr>
          <p:nvPr/>
        </p:nvSpPr>
        <p:spPr bwMode="auto">
          <a:xfrm>
            <a:off x="6230243" y="3148251"/>
            <a:ext cx="215663" cy="213657"/>
          </a:xfrm>
          <a:prstGeom prst="ellipse">
            <a:avLst/>
          </a:prstGeom>
          <a:solidFill>
            <a:schemeClr val="accent3"/>
          </a:solidFill>
          <a:ln>
            <a:noFill/>
          </a:ln>
        </p:spPr>
        <p:txBody>
          <a:bodyPr vert="horz" wrap="square" lIns="68573" tIns="34287" rIns="68573" bIns="34287" numCol="1" anchor="t" anchorCtr="0" compatLnSpc="1"/>
          <a:lstStyle/>
          <a:p>
            <a:endParaRPr lang="zh-CN" altLang="en-US" sz="1000" dirty="0"/>
          </a:p>
        </p:txBody>
      </p:sp>
      <p:sp>
        <p:nvSpPr>
          <p:cNvPr id="22" name="Oval 10"/>
          <p:cNvSpPr>
            <a:spLocks noChangeArrowheads="1"/>
          </p:cNvSpPr>
          <p:nvPr/>
        </p:nvSpPr>
        <p:spPr bwMode="auto">
          <a:xfrm>
            <a:off x="7996241" y="3148251"/>
            <a:ext cx="212655" cy="213657"/>
          </a:xfrm>
          <a:prstGeom prst="ellipse">
            <a:avLst/>
          </a:prstGeom>
          <a:solidFill>
            <a:schemeClr val="accent2"/>
          </a:solidFill>
          <a:ln>
            <a:noFill/>
          </a:ln>
        </p:spPr>
        <p:txBody>
          <a:bodyPr vert="horz" wrap="square" lIns="68573" tIns="34287" rIns="68573" bIns="34287" numCol="1" anchor="t" anchorCtr="0" compatLnSpc="1"/>
          <a:lstStyle/>
          <a:p>
            <a:endParaRPr lang="zh-CN" altLang="en-US" sz="1000" dirty="0"/>
          </a:p>
        </p:txBody>
      </p:sp>
      <p:sp>
        <p:nvSpPr>
          <p:cNvPr id="23" name="Oval 11"/>
          <p:cNvSpPr>
            <a:spLocks noChangeArrowheads="1"/>
          </p:cNvSpPr>
          <p:nvPr/>
        </p:nvSpPr>
        <p:spPr bwMode="auto">
          <a:xfrm>
            <a:off x="2700678" y="3148251"/>
            <a:ext cx="213657" cy="213657"/>
          </a:xfrm>
          <a:prstGeom prst="ellipse">
            <a:avLst/>
          </a:prstGeom>
          <a:solidFill>
            <a:schemeClr val="accent3"/>
          </a:solidFill>
          <a:ln>
            <a:noFill/>
          </a:ln>
        </p:spPr>
        <p:txBody>
          <a:bodyPr vert="horz" wrap="square" lIns="68573" tIns="34287" rIns="68573" bIns="34287" numCol="1" anchor="t" anchorCtr="0" compatLnSpc="1"/>
          <a:lstStyle/>
          <a:p>
            <a:endParaRPr lang="zh-CN" altLang="en-US" sz="1000" dirty="0"/>
          </a:p>
        </p:txBody>
      </p:sp>
      <p:sp>
        <p:nvSpPr>
          <p:cNvPr id="24" name="Oval 12"/>
          <p:cNvSpPr>
            <a:spLocks noChangeArrowheads="1"/>
          </p:cNvSpPr>
          <p:nvPr/>
        </p:nvSpPr>
        <p:spPr bwMode="auto">
          <a:xfrm>
            <a:off x="934999" y="3148251"/>
            <a:ext cx="213657" cy="213657"/>
          </a:xfrm>
          <a:prstGeom prst="ellipse">
            <a:avLst/>
          </a:prstGeom>
          <a:solidFill>
            <a:schemeClr val="accent2"/>
          </a:solidFill>
          <a:ln>
            <a:noFill/>
          </a:ln>
        </p:spPr>
        <p:txBody>
          <a:bodyPr vert="horz" wrap="square" lIns="68573" tIns="34287" rIns="68573" bIns="34287" numCol="1" anchor="t" anchorCtr="0" compatLnSpc="1"/>
          <a:lstStyle/>
          <a:p>
            <a:endParaRPr lang="zh-CN" altLang="en-US" sz="1000" dirty="0"/>
          </a:p>
        </p:txBody>
      </p:sp>
      <p:sp>
        <p:nvSpPr>
          <p:cNvPr id="25" name="Freeform 13"/>
          <p:cNvSpPr/>
          <p:nvPr/>
        </p:nvSpPr>
        <p:spPr bwMode="auto">
          <a:xfrm>
            <a:off x="1041432" y="2492717"/>
            <a:ext cx="3533726" cy="662228"/>
          </a:xfrm>
          <a:custGeom>
            <a:avLst/>
            <a:gdLst>
              <a:gd name="T0" fmla="*/ 0 w 1895"/>
              <a:gd name="T1" fmla="*/ 355 h 355"/>
              <a:gd name="T2" fmla="*/ 0 w 1895"/>
              <a:gd name="T3" fmla="*/ 119 h 355"/>
              <a:gd name="T4" fmla="*/ 67 w 1895"/>
              <a:gd name="T5" fmla="*/ 54 h 355"/>
              <a:gd name="T6" fmla="*/ 1826 w 1895"/>
              <a:gd name="T7" fmla="*/ 54 h 355"/>
              <a:gd name="T8" fmla="*/ 1895 w 1895"/>
              <a:gd name="T9" fmla="*/ 0 h 355"/>
            </a:gdLst>
            <a:ahLst/>
            <a:cxnLst>
              <a:cxn ang="0">
                <a:pos x="T0" y="T1"/>
              </a:cxn>
              <a:cxn ang="0">
                <a:pos x="T2" y="T3"/>
              </a:cxn>
              <a:cxn ang="0">
                <a:pos x="T4" y="T5"/>
              </a:cxn>
              <a:cxn ang="0">
                <a:pos x="T6" y="T7"/>
              </a:cxn>
              <a:cxn ang="0">
                <a:pos x="T8" y="T9"/>
              </a:cxn>
            </a:cxnLst>
            <a:rect l="0" t="0" r="r" b="b"/>
            <a:pathLst>
              <a:path w="1895" h="355">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26" name="Freeform 14"/>
          <p:cNvSpPr/>
          <p:nvPr/>
        </p:nvSpPr>
        <p:spPr bwMode="auto">
          <a:xfrm>
            <a:off x="2807111" y="2712933"/>
            <a:ext cx="1768047" cy="442012"/>
          </a:xfrm>
          <a:custGeom>
            <a:avLst/>
            <a:gdLst>
              <a:gd name="T0" fmla="*/ 0 w 948"/>
              <a:gd name="T1" fmla="*/ 237 h 237"/>
              <a:gd name="T2" fmla="*/ 0 w 948"/>
              <a:gd name="T3" fmla="*/ 119 h 237"/>
              <a:gd name="T4" fmla="*/ 66 w 948"/>
              <a:gd name="T5" fmla="*/ 54 h 237"/>
              <a:gd name="T6" fmla="*/ 877 w 948"/>
              <a:gd name="T7" fmla="*/ 54 h 237"/>
              <a:gd name="T8" fmla="*/ 948 w 948"/>
              <a:gd name="T9" fmla="*/ 0 h 237"/>
            </a:gdLst>
            <a:ahLst/>
            <a:cxnLst>
              <a:cxn ang="0">
                <a:pos x="T0" y="T1"/>
              </a:cxn>
              <a:cxn ang="0">
                <a:pos x="T2" y="T3"/>
              </a:cxn>
              <a:cxn ang="0">
                <a:pos x="T4" y="T5"/>
              </a:cxn>
              <a:cxn ang="0">
                <a:pos x="T6" y="T7"/>
              </a:cxn>
              <a:cxn ang="0">
                <a:pos x="T8" y="T9"/>
              </a:cxn>
            </a:cxnLst>
            <a:rect l="0" t="0" r="r" b="b"/>
            <a:pathLst>
              <a:path w="948" h="237">
                <a:moveTo>
                  <a:pt x="0" y="237"/>
                </a:moveTo>
                <a:cubicBezTo>
                  <a:pt x="0" y="119"/>
                  <a:pt x="0" y="119"/>
                  <a:pt x="0" y="119"/>
                </a:cubicBezTo>
                <a:cubicBezTo>
                  <a:pt x="0" y="119"/>
                  <a:pt x="1" y="55"/>
                  <a:pt x="66" y="54"/>
                </a:cubicBezTo>
                <a:cubicBezTo>
                  <a:pt x="877" y="54"/>
                  <a:pt x="877" y="54"/>
                  <a:pt x="877" y="54"/>
                </a:cubicBezTo>
                <a:cubicBezTo>
                  <a:pt x="909" y="54"/>
                  <a:pt x="937" y="28"/>
                  <a:pt x="948" y="0"/>
                </a:cubicBezTo>
              </a:path>
            </a:pathLst>
          </a:custGeom>
          <a:noFill/>
          <a:ln w="1905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27" name="Freeform 15"/>
          <p:cNvSpPr/>
          <p:nvPr/>
        </p:nvSpPr>
        <p:spPr bwMode="auto">
          <a:xfrm>
            <a:off x="4575159" y="2492717"/>
            <a:ext cx="3531358" cy="662228"/>
          </a:xfrm>
          <a:custGeom>
            <a:avLst/>
            <a:gdLst>
              <a:gd name="T0" fmla="*/ 1894 w 1894"/>
              <a:gd name="T1" fmla="*/ 355 h 355"/>
              <a:gd name="T2" fmla="*/ 1894 w 1894"/>
              <a:gd name="T3" fmla="*/ 119 h 355"/>
              <a:gd name="T4" fmla="*/ 1828 w 1894"/>
              <a:gd name="T5" fmla="*/ 54 h 355"/>
              <a:gd name="T6" fmla="*/ 68 w 1894"/>
              <a:gd name="T7" fmla="*/ 54 h 355"/>
              <a:gd name="T8" fmla="*/ 0 w 1894"/>
              <a:gd name="T9" fmla="*/ 0 h 355"/>
            </a:gdLst>
            <a:ahLst/>
            <a:cxnLst>
              <a:cxn ang="0">
                <a:pos x="T0" y="T1"/>
              </a:cxn>
              <a:cxn ang="0">
                <a:pos x="T2" y="T3"/>
              </a:cxn>
              <a:cxn ang="0">
                <a:pos x="T4" y="T5"/>
              </a:cxn>
              <a:cxn ang="0">
                <a:pos x="T6" y="T7"/>
              </a:cxn>
              <a:cxn ang="0">
                <a:pos x="T8" y="T9"/>
              </a:cxn>
            </a:cxnLst>
            <a:rect l="0" t="0" r="r" b="b"/>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28" name="Freeform 16"/>
          <p:cNvSpPr/>
          <p:nvPr/>
        </p:nvSpPr>
        <p:spPr bwMode="auto">
          <a:xfrm>
            <a:off x="4575159" y="2712933"/>
            <a:ext cx="1765679" cy="442012"/>
          </a:xfrm>
          <a:custGeom>
            <a:avLst/>
            <a:gdLst>
              <a:gd name="T0" fmla="*/ 947 w 947"/>
              <a:gd name="T1" fmla="*/ 237 h 237"/>
              <a:gd name="T2" fmla="*/ 947 w 947"/>
              <a:gd name="T3" fmla="*/ 119 h 237"/>
              <a:gd name="T4" fmla="*/ 881 w 947"/>
              <a:gd name="T5" fmla="*/ 54 h 237"/>
              <a:gd name="T6" fmla="*/ 70 w 947"/>
              <a:gd name="T7" fmla="*/ 54 h 237"/>
              <a:gd name="T8" fmla="*/ 0 w 947"/>
              <a:gd name="T9" fmla="*/ 0 h 237"/>
            </a:gdLst>
            <a:ahLst/>
            <a:cxnLst>
              <a:cxn ang="0">
                <a:pos x="T0" y="T1"/>
              </a:cxn>
              <a:cxn ang="0">
                <a:pos x="T2" y="T3"/>
              </a:cxn>
              <a:cxn ang="0">
                <a:pos x="T4" y="T5"/>
              </a:cxn>
              <a:cxn ang="0">
                <a:pos x="T6" y="T7"/>
              </a:cxn>
              <a:cxn ang="0">
                <a:pos x="T8" y="T9"/>
              </a:cxn>
            </a:cxnLst>
            <a:rect l="0" t="0" r="r" b="b"/>
            <a:pathLst>
              <a:path w="947" h="237">
                <a:moveTo>
                  <a:pt x="947" y="237"/>
                </a:moveTo>
                <a:cubicBezTo>
                  <a:pt x="947" y="119"/>
                  <a:pt x="947" y="119"/>
                  <a:pt x="947" y="119"/>
                </a:cubicBezTo>
                <a:cubicBezTo>
                  <a:pt x="947" y="119"/>
                  <a:pt x="946" y="55"/>
                  <a:pt x="881" y="54"/>
                </a:cubicBezTo>
                <a:cubicBezTo>
                  <a:pt x="70" y="54"/>
                  <a:pt x="70" y="54"/>
                  <a:pt x="70" y="54"/>
                </a:cubicBezTo>
                <a:cubicBezTo>
                  <a:pt x="38" y="54"/>
                  <a:pt x="11" y="28"/>
                  <a:pt x="0" y="0"/>
                </a:cubicBezTo>
              </a:path>
            </a:pathLst>
          </a:custGeom>
          <a:noFill/>
          <a:ln w="1905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4" name="Freeform 6"/>
          <p:cNvSpPr/>
          <p:nvPr/>
        </p:nvSpPr>
        <p:spPr bwMode="auto">
          <a:xfrm>
            <a:off x="4078936" y="1101808"/>
            <a:ext cx="986130" cy="1253918"/>
          </a:xfrm>
          <a:custGeom>
            <a:avLst/>
            <a:gdLst>
              <a:gd name="T0" fmla="*/ 214 w 427"/>
              <a:gd name="T1" fmla="*/ 0 h 543"/>
              <a:gd name="T2" fmla="*/ 427 w 427"/>
              <a:gd name="T3" fmla="*/ 213 h 543"/>
              <a:gd name="T4" fmla="*/ 326 w 427"/>
              <a:gd name="T5" fmla="*/ 394 h 543"/>
              <a:gd name="T6" fmla="*/ 268 w 427"/>
              <a:gd name="T7" fmla="*/ 444 h 543"/>
              <a:gd name="T8" fmla="*/ 214 w 427"/>
              <a:gd name="T9" fmla="*/ 543 h 543"/>
              <a:gd name="T10" fmla="*/ 159 w 427"/>
              <a:gd name="T11" fmla="*/ 444 h 543"/>
              <a:gd name="T12" fmla="*/ 100 w 427"/>
              <a:gd name="T13" fmla="*/ 393 h 543"/>
              <a:gd name="T14" fmla="*/ 88 w 427"/>
              <a:gd name="T15" fmla="*/ 385 h 543"/>
              <a:gd name="T16" fmla="*/ 88 w 427"/>
              <a:gd name="T17" fmla="*/ 385 h 543"/>
              <a:gd name="T18" fmla="*/ 88 w 427"/>
              <a:gd name="T19" fmla="*/ 385 h 543"/>
              <a:gd name="T20" fmla="*/ 0 w 427"/>
              <a:gd name="T21" fmla="*/ 213 h 543"/>
              <a:gd name="T22" fmla="*/ 214 w 427"/>
              <a:gd name="T2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543">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chemeClr val="accent1"/>
          </a:solidFill>
          <a:ln w="5" cap="flat">
            <a:noFill/>
            <a:prstDash val="solid"/>
            <a:miter lim="800000"/>
          </a:ln>
        </p:spPr>
        <p:txBody>
          <a:bodyPr vert="horz" wrap="square" lIns="68573" tIns="215978" rIns="68573" bIns="34287" numCol="1" anchor="t" anchorCtr="0" compatLnSpc="1"/>
          <a:lstStyle/>
          <a:p>
            <a:pPr lvl="0" algn="ctr"/>
            <a:r>
              <a:rPr lang="zh-CN" altLang="en-US" kern="0" dirty="0">
                <a:solidFill>
                  <a:prstClr val="white"/>
                </a:solidFill>
                <a:latin typeface="AvantGarde Md BT" pitchFamily="34" charset="0"/>
                <a:ea typeface="微软雅黑" panose="020B0503020204020204" pitchFamily="34" charset="-122"/>
              </a:rPr>
              <a:t>添加标题</a:t>
            </a:r>
          </a:p>
        </p:txBody>
      </p:sp>
      <p:sp>
        <p:nvSpPr>
          <p:cNvPr id="32" name="矩形 31"/>
          <p:cNvSpPr/>
          <p:nvPr/>
        </p:nvSpPr>
        <p:spPr>
          <a:xfrm>
            <a:off x="463387"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63385"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193541"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2193538"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430"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958429"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724503"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724503"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7488999"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488997"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1500"/>
                            </p:stCondLst>
                            <p:childTnLst>
                              <p:par>
                                <p:cTn id="27" presetID="23" presetClass="entr" presetSubtype="28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3*#ppt_w"/>
                                          </p:val>
                                        </p:tav>
                                        <p:tav tm="100000">
                                          <p:val>
                                            <p:strVal val="#ppt_w"/>
                                          </p:val>
                                        </p:tav>
                                      </p:tavLst>
                                    </p:anim>
                                    <p:anim calcmode="lin" valueType="num">
                                      <p:cBhvr>
                                        <p:cTn id="30" dur="500" fill="hold"/>
                                        <p:tgtEl>
                                          <p:spTgt spid="20"/>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2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strVal val="4/3*#ppt_w"/>
                                          </p:val>
                                        </p:tav>
                                        <p:tav tm="100000">
                                          <p:val>
                                            <p:strVal val="#ppt_w"/>
                                          </p:val>
                                        </p:tav>
                                      </p:tavLst>
                                    </p:anim>
                                    <p:anim calcmode="lin" valueType="num">
                                      <p:cBhvr>
                                        <p:cTn id="34" dur="500" fill="hold"/>
                                        <p:tgtEl>
                                          <p:spTgt spid="23"/>
                                        </p:tgtEl>
                                        <p:attrNameLst>
                                          <p:attrName>ppt_h</p:attrName>
                                        </p:attrNameLst>
                                      </p:cBhvr>
                                      <p:tavLst>
                                        <p:tav tm="0">
                                          <p:val>
                                            <p:strVal val="4/3*#ppt_h"/>
                                          </p:val>
                                        </p:tav>
                                        <p:tav tm="100000">
                                          <p:val>
                                            <p:strVal val="#ppt_h"/>
                                          </p:val>
                                        </p:tav>
                                      </p:tavLst>
                                    </p:anim>
                                  </p:childTnLst>
                                </p:cTn>
                              </p:par>
                              <p:par>
                                <p:cTn id="35" presetID="23" presetClass="entr" presetSubtype="288" fill="hold" grpId="0" nodeType="withEffect">
                                  <p:stCondLst>
                                    <p:cond delay="2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strVal val="4/3*#ppt_w"/>
                                          </p:val>
                                        </p:tav>
                                        <p:tav tm="100000">
                                          <p:val>
                                            <p:strVal val="#ppt_w"/>
                                          </p:val>
                                        </p:tav>
                                      </p:tavLst>
                                    </p:anim>
                                    <p:anim calcmode="lin" valueType="num">
                                      <p:cBhvr>
                                        <p:cTn id="38" dur="500" fill="hold"/>
                                        <p:tgtEl>
                                          <p:spTgt spid="21"/>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4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strVal val="4/3*#ppt_w"/>
                                          </p:val>
                                        </p:tav>
                                        <p:tav tm="100000">
                                          <p:val>
                                            <p:strVal val="#ppt_w"/>
                                          </p:val>
                                        </p:tav>
                                      </p:tavLst>
                                    </p:anim>
                                    <p:anim calcmode="lin" valueType="num">
                                      <p:cBhvr>
                                        <p:cTn id="42" dur="500" fill="hold"/>
                                        <p:tgtEl>
                                          <p:spTgt spid="24"/>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4/3*#ppt_w"/>
                                          </p:val>
                                        </p:tav>
                                        <p:tav tm="100000">
                                          <p:val>
                                            <p:strVal val="#ppt_w"/>
                                          </p:val>
                                        </p:tav>
                                      </p:tavLst>
                                    </p:anim>
                                    <p:anim calcmode="lin" valueType="num">
                                      <p:cBhvr>
                                        <p:cTn id="46" dur="500" fill="hold"/>
                                        <p:tgtEl>
                                          <p:spTgt spid="22"/>
                                        </p:tgtEl>
                                        <p:attrNameLst>
                                          <p:attrName>ppt_h</p:attrName>
                                        </p:attrNameLst>
                                      </p:cBhvr>
                                      <p:tavLst>
                                        <p:tav tm="0">
                                          <p:val>
                                            <p:strVal val="4/3*#ppt_h"/>
                                          </p:val>
                                        </p:tav>
                                        <p:tav tm="100000">
                                          <p:val>
                                            <p:strVal val="#ppt_h"/>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23" grpId="0" animBg="1"/>
      <p:bldP spid="24" grpId="0" animBg="1"/>
      <p:bldP spid="25" grpId="0" animBg="1"/>
      <p:bldP spid="26" grpId="0" animBg="1"/>
      <p:bldP spid="27" grpId="0" animBg="1"/>
      <p:bldP spid="28" grpId="0" animBg="1"/>
      <p:bldP spid="4" grpId="0" animBg="1"/>
      <p:bldP spid="32" grpId="0"/>
      <p:bldP spid="33" grpId="0"/>
      <p:bldP spid="36" grpId="0"/>
      <p:bldP spid="37" grpId="0"/>
      <p:bldP spid="38" grpId="0"/>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3838610" y="2815639"/>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4570486" y="2081518"/>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8" name="Freeform 6"/>
          <p:cNvSpPr/>
          <p:nvPr/>
        </p:nvSpPr>
        <p:spPr bwMode="auto">
          <a:xfrm>
            <a:off x="3838610" y="1345377"/>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9" name="Freeform 8"/>
          <p:cNvSpPr/>
          <p:nvPr/>
        </p:nvSpPr>
        <p:spPr bwMode="auto">
          <a:xfrm>
            <a:off x="3103704" y="2081518"/>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1742084" y="1255507"/>
            <a:ext cx="244824" cy="32905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Freeform 11"/>
          <p:cNvSpPr>
            <a:spLocks noEditPoints="1"/>
          </p:cNvSpPr>
          <p:nvPr/>
        </p:nvSpPr>
        <p:spPr bwMode="auto">
          <a:xfrm>
            <a:off x="7085267" y="1257021"/>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Freeform 12"/>
          <p:cNvSpPr>
            <a:spLocks noEditPoints="1"/>
          </p:cNvSpPr>
          <p:nvPr/>
        </p:nvSpPr>
        <p:spPr bwMode="auto">
          <a:xfrm>
            <a:off x="7081901" y="3100394"/>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3"/>
          <p:cNvSpPr>
            <a:spLocks noEditPoints="1"/>
          </p:cNvSpPr>
          <p:nvPr/>
        </p:nvSpPr>
        <p:spPr bwMode="auto">
          <a:xfrm>
            <a:off x="1702541" y="3138096"/>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3838610" y="2353832"/>
            <a:ext cx="495649" cy="461807"/>
          </a:xfrm>
          <a:prstGeom prst="rect">
            <a:avLst/>
          </a:prstGeom>
        </p:spPr>
        <p:txBody>
          <a:bodyPr wrap="none" lIns="91440" tIns="45720" rIns="91440" bIns="45720">
            <a:spAutoFit/>
          </a:bodyPr>
          <a:lstStyle/>
          <a:p>
            <a:pPr lvl="0" algn="ctr"/>
            <a:r>
              <a:rPr lang="en-US" altLang="zh-CN" sz="2400" b="1" dirty="0">
                <a:solidFill>
                  <a:srgbClr val="FFFFFF"/>
                </a:solidFill>
              </a:rPr>
              <a:t>01</a:t>
            </a:r>
          </a:p>
        </p:txBody>
      </p:sp>
      <p:sp>
        <p:nvSpPr>
          <p:cNvPr id="19" name="矩形 18"/>
          <p:cNvSpPr/>
          <p:nvPr/>
        </p:nvSpPr>
        <p:spPr>
          <a:xfrm>
            <a:off x="3176151" y="2816650"/>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0" name="矩形 19"/>
          <p:cNvSpPr/>
          <p:nvPr/>
        </p:nvSpPr>
        <p:spPr>
          <a:xfrm>
            <a:off x="4568857" y="2169172"/>
            <a:ext cx="495650" cy="461807"/>
          </a:xfrm>
          <a:prstGeom prst="rect">
            <a:avLst/>
          </a:prstGeom>
        </p:spPr>
        <p:txBody>
          <a:bodyPr wrap="none" lIns="91440" tIns="45720" rIns="91440" bIns="45720">
            <a:spAutoFit/>
          </a:bodyPr>
          <a:lstStyle/>
          <a:p>
            <a:pPr lvl="0" algn="ctr"/>
            <a:r>
              <a:rPr lang="en-US" altLang="zh-CN" sz="2400" b="1" dirty="0">
                <a:solidFill>
                  <a:srgbClr val="FFFFFF"/>
                </a:solidFill>
              </a:rPr>
              <a:t>02</a:t>
            </a:r>
          </a:p>
        </p:txBody>
      </p:sp>
      <p:sp>
        <p:nvSpPr>
          <p:cNvPr id="21" name="矩形 20"/>
          <p:cNvSpPr/>
          <p:nvPr/>
        </p:nvSpPr>
        <p:spPr>
          <a:xfrm>
            <a:off x="4162336" y="1725029"/>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2" name="矩形 21"/>
          <p:cNvSpPr/>
          <p:nvPr/>
        </p:nvSpPr>
        <p:spPr>
          <a:xfrm>
            <a:off x="4809235" y="2816650"/>
            <a:ext cx="495650" cy="461807"/>
          </a:xfrm>
          <a:prstGeom prst="rect">
            <a:avLst/>
          </a:prstGeom>
        </p:spPr>
        <p:txBody>
          <a:bodyPr wrap="none" lIns="91440" tIns="45720" rIns="91440" bIns="45720">
            <a:spAutoFit/>
          </a:bodyPr>
          <a:lstStyle/>
          <a:p>
            <a:pPr lvl="0" algn="ctr"/>
            <a:r>
              <a:rPr lang="en-US" altLang="zh-CN" sz="2400" b="1" dirty="0">
                <a:solidFill>
                  <a:srgbClr val="FFFFFF"/>
                </a:solidFill>
              </a:rPr>
              <a:t>03</a:t>
            </a:r>
          </a:p>
        </p:txBody>
      </p:sp>
      <p:sp>
        <p:nvSpPr>
          <p:cNvPr id="23" name="矩形 22"/>
          <p:cNvSpPr/>
          <p:nvPr/>
        </p:nvSpPr>
        <p:spPr>
          <a:xfrm>
            <a:off x="5148064" y="2561404"/>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4" name="矩形 23"/>
          <p:cNvSpPr/>
          <p:nvPr/>
        </p:nvSpPr>
        <p:spPr>
          <a:xfrm>
            <a:off x="4090625" y="3047553"/>
            <a:ext cx="495650" cy="461807"/>
          </a:xfrm>
          <a:prstGeom prst="rect">
            <a:avLst/>
          </a:prstGeom>
        </p:spPr>
        <p:txBody>
          <a:bodyPr wrap="none" lIns="91440" tIns="45720" rIns="91440" bIns="45720">
            <a:spAutoFit/>
          </a:bodyPr>
          <a:lstStyle/>
          <a:p>
            <a:pPr lvl="0" algn="ctr"/>
            <a:r>
              <a:rPr lang="en-US" altLang="zh-CN" sz="2400" b="1" dirty="0">
                <a:solidFill>
                  <a:srgbClr val="FFFFFF"/>
                </a:solidFill>
              </a:rPr>
              <a:t>04</a:t>
            </a:r>
          </a:p>
        </p:txBody>
      </p:sp>
      <p:sp>
        <p:nvSpPr>
          <p:cNvPr id="25" name="矩形 24"/>
          <p:cNvSpPr/>
          <p:nvPr/>
        </p:nvSpPr>
        <p:spPr>
          <a:xfrm>
            <a:off x="4162336" y="3681806"/>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6" name="Rectangle 24"/>
          <p:cNvSpPr>
            <a:spLocks noChangeArrowheads="1"/>
          </p:cNvSpPr>
          <p:nvPr/>
        </p:nvSpPr>
        <p:spPr bwMode="auto">
          <a:xfrm>
            <a:off x="942707" y="1769229"/>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942707" y="3609776"/>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6300192" y="1769229"/>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a:off x="6300192" y="3609776"/>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6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6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47" presetClass="entr" presetSubtype="0" fill="hold" grpId="0" nodeType="withEffect">
                                  <p:stCondLst>
                                    <p:cond delay="11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10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par>
                                <p:cTn id="32" presetID="53" presetClass="entr" presetSubtype="528" fill="hold" grpId="0" nodeType="withEffect">
                                  <p:stCondLst>
                                    <p:cond delay="16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par>
                                <p:cTn id="39" presetID="53" presetClass="entr" presetSubtype="16" fill="hold" grpId="0" nodeType="withEffect">
                                  <p:stCondLst>
                                    <p:cond delay="16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grpId="0" nodeType="withEffect">
                                  <p:stCondLst>
                                    <p:cond delay="16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47" presetClass="entr" presetSubtype="0" fill="hold" grpId="0" nodeType="withEffect">
                                  <p:stCondLst>
                                    <p:cond delay="21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1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ppt_x</p:attrName>
                                        </p:attrNameLst>
                                      </p:cBhvr>
                                      <p:tavLst>
                                        <p:tav tm="0">
                                          <p:val>
                                            <p:strVal val="#ppt_x"/>
                                          </p:val>
                                        </p:tav>
                                        <p:tav tm="100000">
                                          <p:val>
                                            <p:strVal val="#ppt_x"/>
                                          </p:val>
                                        </p:tav>
                                      </p:tavLst>
                                    </p:anim>
                                    <p:anim calcmode="lin" valueType="num">
                                      <p:cBhvr>
                                        <p:cTn id="58" dur="500" fill="hold"/>
                                        <p:tgtEl>
                                          <p:spTgt spid="28"/>
                                        </p:tgtEl>
                                        <p:attrNameLst>
                                          <p:attrName>ppt_y</p:attrName>
                                        </p:attrNameLst>
                                      </p:cBhvr>
                                      <p:tavLst>
                                        <p:tav tm="0">
                                          <p:val>
                                            <p:strVal val="#ppt_y+.1"/>
                                          </p:val>
                                        </p:tav>
                                        <p:tav tm="100000">
                                          <p:val>
                                            <p:strVal val="#ppt_y"/>
                                          </p:val>
                                        </p:tav>
                                      </p:tavLst>
                                    </p:anim>
                                  </p:childTnLst>
                                </p:cTn>
                              </p:par>
                              <p:par>
                                <p:cTn id="59" presetID="53" presetClass="entr" presetSubtype="528" fill="hold" grpId="0" nodeType="withEffect">
                                  <p:stCondLst>
                                    <p:cond delay="2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anim calcmode="lin" valueType="num">
                                      <p:cBhvr>
                                        <p:cTn id="64" dur="500" fill="hold"/>
                                        <p:tgtEl>
                                          <p:spTgt spid="7"/>
                                        </p:tgtEl>
                                        <p:attrNameLst>
                                          <p:attrName>ppt_x</p:attrName>
                                        </p:attrNameLst>
                                      </p:cBhvr>
                                      <p:tavLst>
                                        <p:tav tm="0">
                                          <p:val>
                                            <p:fltVal val="0.5"/>
                                          </p:val>
                                        </p:tav>
                                        <p:tav tm="100000">
                                          <p:val>
                                            <p:strVal val="#ppt_x"/>
                                          </p:val>
                                        </p:tav>
                                      </p:tavLst>
                                    </p:anim>
                                    <p:anim calcmode="lin" valueType="num">
                                      <p:cBhvr>
                                        <p:cTn id="65" dur="500" fill="hold"/>
                                        <p:tgtEl>
                                          <p:spTgt spid="7"/>
                                        </p:tgtEl>
                                        <p:attrNameLst>
                                          <p:attrName>ppt_y</p:attrName>
                                        </p:attrNameLst>
                                      </p:cBhvr>
                                      <p:tavLst>
                                        <p:tav tm="0">
                                          <p:val>
                                            <p:fltVal val="0.5"/>
                                          </p:val>
                                        </p:tav>
                                        <p:tav tm="100000">
                                          <p:val>
                                            <p:strVal val="#ppt_y"/>
                                          </p:val>
                                        </p:tav>
                                      </p:tavLst>
                                    </p:anim>
                                  </p:childTnLst>
                                </p:cTn>
                              </p:par>
                              <p:par>
                                <p:cTn id="66" presetID="53" presetClass="entr" presetSubtype="16" fill="hold" grpId="0" nodeType="withEffect">
                                  <p:stCondLst>
                                    <p:cond delay="26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grpId="0" nodeType="withEffect">
                                  <p:stCondLst>
                                    <p:cond delay="26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47" presetClass="entr" presetSubtype="0" fill="hold" grpId="0" nodeType="withEffect">
                                  <p:stCondLst>
                                    <p:cond delay="310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anim calcmode="lin" valueType="num">
                                      <p:cBhvr>
                                        <p:cTn id="79" dur="500" fill="hold"/>
                                        <p:tgtEl>
                                          <p:spTgt spid="16"/>
                                        </p:tgtEl>
                                        <p:attrNameLst>
                                          <p:attrName>ppt_x</p:attrName>
                                        </p:attrNameLst>
                                      </p:cBhvr>
                                      <p:tavLst>
                                        <p:tav tm="0">
                                          <p:val>
                                            <p:strVal val="#ppt_x"/>
                                          </p:val>
                                        </p:tav>
                                        <p:tav tm="100000">
                                          <p:val>
                                            <p:strVal val="#ppt_x"/>
                                          </p:val>
                                        </p:tav>
                                      </p:tavLst>
                                    </p:anim>
                                    <p:anim calcmode="lin" valueType="num">
                                      <p:cBhvr>
                                        <p:cTn id="80" dur="5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360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anim calcmode="lin" valueType="num">
                                      <p:cBhvr>
                                        <p:cTn id="84" dur="500" fill="hold"/>
                                        <p:tgtEl>
                                          <p:spTgt spid="29"/>
                                        </p:tgtEl>
                                        <p:attrNameLst>
                                          <p:attrName>ppt_x</p:attrName>
                                        </p:attrNameLst>
                                      </p:cBhvr>
                                      <p:tavLst>
                                        <p:tav tm="0">
                                          <p:val>
                                            <p:strVal val="#ppt_x"/>
                                          </p:val>
                                        </p:tav>
                                        <p:tav tm="100000">
                                          <p:val>
                                            <p:strVal val="#ppt_x"/>
                                          </p:val>
                                        </p:tav>
                                      </p:tavLst>
                                    </p:anim>
                                    <p:anim calcmode="lin" valueType="num">
                                      <p:cBhvr>
                                        <p:cTn id="85" dur="500" fill="hold"/>
                                        <p:tgtEl>
                                          <p:spTgt spid="29"/>
                                        </p:tgtEl>
                                        <p:attrNameLst>
                                          <p:attrName>ppt_y</p:attrName>
                                        </p:attrNameLst>
                                      </p:cBhvr>
                                      <p:tavLst>
                                        <p:tav tm="0">
                                          <p:val>
                                            <p:strVal val="#ppt_y+.1"/>
                                          </p:val>
                                        </p:tav>
                                        <p:tav tm="100000">
                                          <p:val>
                                            <p:strVal val="#ppt_y"/>
                                          </p:val>
                                        </p:tav>
                                      </p:tavLst>
                                    </p:anim>
                                  </p:childTnLst>
                                </p:cTn>
                              </p:par>
                              <p:par>
                                <p:cTn id="86" presetID="53" presetClass="entr" presetSubtype="528" fill="hold" grpId="0" nodeType="withEffect">
                                  <p:stCondLst>
                                    <p:cond delay="360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anim calcmode="lin" valueType="num">
                                      <p:cBhvr>
                                        <p:cTn id="91" dur="500" fill="hold"/>
                                        <p:tgtEl>
                                          <p:spTgt spid="6"/>
                                        </p:tgtEl>
                                        <p:attrNameLst>
                                          <p:attrName>ppt_x</p:attrName>
                                        </p:attrNameLst>
                                      </p:cBhvr>
                                      <p:tavLst>
                                        <p:tav tm="0">
                                          <p:val>
                                            <p:fltVal val="0.5"/>
                                          </p:val>
                                        </p:tav>
                                        <p:tav tm="100000">
                                          <p:val>
                                            <p:strVal val="#ppt_x"/>
                                          </p:val>
                                        </p:tav>
                                      </p:tavLst>
                                    </p:anim>
                                    <p:anim calcmode="lin" valueType="num">
                                      <p:cBhvr>
                                        <p:cTn id="92" dur="500" fill="hold"/>
                                        <p:tgtEl>
                                          <p:spTgt spid="6"/>
                                        </p:tgtEl>
                                        <p:attrNameLst>
                                          <p:attrName>ppt_y</p:attrName>
                                        </p:attrNameLst>
                                      </p:cBhvr>
                                      <p:tavLst>
                                        <p:tav tm="0">
                                          <p:val>
                                            <p:fltVal val="0.5"/>
                                          </p:val>
                                        </p:tav>
                                        <p:tav tm="100000">
                                          <p:val>
                                            <p:strVal val="#ppt_y"/>
                                          </p:val>
                                        </p:tav>
                                      </p:tavLst>
                                    </p:anim>
                                  </p:childTnLst>
                                </p:cTn>
                              </p:par>
                              <p:par>
                                <p:cTn id="93" presetID="53" presetClass="entr" presetSubtype="16" fill="hold" grpId="0" nodeType="withEffect">
                                  <p:stCondLst>
                                    <p:cond delay="36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par>
                                <p:cTn id="98" presetID="53" presetClass="entr" presetSubtype="16" fill="hold" grpId="0" nodeType="withEffect">
                                  <p:stCondLst>
                                    <p:cond delay="360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47" presetClass="entr" presetSubtype="0" fill="hold" grpId="0" nodeType="withEffect">
                                  <p:stCondLst>
                                    <p:cond delay="410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anim calcmode="lin" valueType="num">
                                      <p:cBhvr>
                                        <p:cTn id="106" dur="500" fill="hold"/>
                                        <p:tgtEl>
                                          <p:spTgt spid="17"/>
                                        </p:tgtEl>
                                        <p:attrNameLst>
                                          <p:attrName>ppt_x</p:attrName>
                                        </p:attrNameLst>
                                      </p:cBhvr>
                                      <p:tavLst>
                                        <p:tav tm="0">
                                          <p:val>
                                            <p:strVal val="#ppt_x"/>
                                          </p:val>
                                        </p:tav>
                                        <p:tav tm="100000">
                                          <p:val>
                                            <p:strVal val="#ppt_x"/>
                                          </p:val>
                                        </p:tav>
                                      </p:tavLst>
                                    </p:anim>
                                    <p:anim calcmode="lin" valueType="num">
                                      <p:cBhvr>
                                        <p:cTn id="107" dur="500" fill="hold"/>
                                        <p:tgtEl>
                                          <p:spTgt spid="1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10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anim calcmode="lin" valueType="num">
                                      <p:cBhvr>
                                        <p:cTn id="111" dur="500" fill="hold"/>
                                        <p:tgtEl>
                                          <p:spTgt spid="27"/>
                                        </p:tgtEl>
                                        <p:attrNameLst>
                                          <p:attrName>ppt_x</p:attrName>
                                        </p:attrNameLst>
                                      </p:cBhvr>
                                      <p:tavLst>
                                        <p:tav tm="0">
                                          <p:val>
                                            <p:strVal val="#ppt_x"/>
                                          </p:val>
                                        </p:tav>
                                        <p:tav tm="100000">
                                          <p:val>
                                            <p:strVal val="#ppt_x"/>
                                          </p:val>
                                        </p:tav>
                                      </p:tavLst>
                                    </p:anim>
                                    <p:anim calcmode="lin" valueType="num">
                                      <p:cBhvr>
                                        <p:cTn id="11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0733573" y="1132062"/>
            <a:ext cx="1674186" cy="429334"/>
          </a:xfrm>
          <a:prstGeom prst="rect">
            <a:avLst/>
          </a:prstGeom>
          <a:noFill/>
        </p:spPr>
        <p:txBody>
          <a:bodyPr wrap="square" lIns="68566" tIns="34283" rIns="68566" bIns="34283" rtlCol="0">
            <a:spAutoFit/>
          </a:bodyPr>
          <a:lstStyle/>
          <a:p>
            <a:pPr algn="ctr">
              <a:lnSpc>
                <a:spcPct val="130000"/>
              </a:lnSpc>
            </a:pPr>
            <a:r>
              <a:rPr lang="zh-CN" altLang="en-US" sz="9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10901955" y="785816"/>
            <a:ext cx="1330707" cy="346249"/>
          </a:xfrm>
          <a:prstGeom prst="rect">
            <a:avLst/>
          </a:prstGeom>
          <a:noFill/>
        </p:spPr>
        <p:txBody>
          <a:bodyPr wrap="square" lIns="68566" tIns="0" rIns="68566" bIns="0" rtlCol="0" anchor="t">
            <a:spAutoFit/>
          </a:bodyPr>
          <a:lstStyle/>
          <a:p>
            <a:pPr algn="ctr">
              <a:lnSpc>
                <a:spcPct val="15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19" name="TextBox 118"/>
          <p:cNvSpPr txBox="1"/>
          <p:nvPr/>
        </p:nvSpPr>
        <p:spPr>
          <a:xfrm>
            <a:off x="13766084" y="791998"/>
            <a:ext cx="1330707" cy="346249"/>
          </a:xfrm>
          <a:prstGeom prst="rect">
            <a:avLst/>
          </a:prstGeom>
          <a:noFill/>
        </p:spPr>
        <p:txBody>
          <a:bodyPr wrap="square" lIns="68566" tIns="0" rIns="68566" bIns="0" rtlCol="0" anchor="t">
            <a:spAutoFit/>
          </a:bodyPr>
          <a:lstStyle/>
          <a:p>
            <a:pPr algn="ctr">
              <a:lnSpc>
                <a:spcPct val="15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4" name="TextBox 123"/>
          <p:cNvSpPr txBox="1"/>
          <p:nvPr/>
        </p:nvSpPr>
        <p:spPr>
          <a:xfrm>
            <a:off x="13624713" y="1138242"/>
            <a:ext cx="1674186" cy="429334"/>
          </a:xfrm>
          <a:prstGeom prst="rect">
            <a:avLst/>
          </a:prstGeom>
          <a:noFill/>
        </p:spPr>
        <p:txBody>
          <a:bodyPr wrap="square" lIns="68566" tIns="34283" rIns="68566" bIns="34283" rtlCol="0">
            <a:spAutoFit/>
          </a:bodyPr>
          <a:lstStyle/>
          <a:p>
            <a:pPr algn="ctr">
              <a:lnSpc>
                <a:spcPct val="130000"/>
              </a:lnSpc>
            </a:pPr>
            <a:r>
              <a:rPr lang="zh-CN" altLang="en-US" sz="9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2" name="矩形 111"/>
          <p:cNvSpPr/>
          <p:nvPr/>
        </p:nvSpPr>
        <p:spPr>
          <a:xfrm>
            <a:off x="1564686" y="3471945"/>
            <a:ext cx="1021266"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13" name="矩形 112"/>
          <p:cNvSpPr/>
          <p:nvPr/>
        </p:nvSpPr>
        <p:spPr>
          <a:xfrm>
            <a:off x="1565113" y="2963439"/>
            <a:ext cx="1518605"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14" name="矩形 113"/>
          <p:cNvSpPr/>
          <p:nvPr/>
        </p:nvSpPr>
        <p:spPr>
          <a:xfrm>
            <a:off x="1565114" y="2454933"/>
            <a:ext cx="2138945"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15" name="矩形 114"/>
          <p:cNvSpPr/>
          <p:nvPr/>
        </p:nvSpPr>
        <p:spPr>
          <a:xfrm>
            <a:off x="1565113" y="1946426"/>
            <a:ext cx="2338705"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grpSp>
        <p:nvGrpSpPr>
          <p:cNvPr id="2" name="组合 1"/>
          <p:cNvGrpSpPr/>
          <p:nvPr/>
        </p:nvGrpSpPr>
        <p:grpSpPr>
          <a:xfrm>
            <a:off x="1564685" y="1507963"/>
            <a:ext cx="2988780" cy="2524229"/>
            <a:chOff x="2085451" y="2010617"/>
            <a:chExt cx="3985040" cy="3365639"/>
          </a:xfrm>
        </p:grpSpPr>
        <p:cxnSp>
          <p:nvCxnSpPr>
            <p:cNvPr id="118" name="直接箭头连接符 117"/>
            <p:cNvCxnSpPr/>
            <p:nvPr/>
          </p:nvCxnSpPr>
          <p:spPr>
            <a:xfrm>
              <a:off x="2086024" y="5376256"/>
              <a:ext cx="3984467"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p:nvPr/>
          </p:nvCxnSpPr>
          <p:spPr>
            <a:xfrm flipV="1">
              <a:off x="2085451" y="2010617"/>
              <a:ext cx="571" cy="334488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5688484" y="1167595"/>
            <a:ext cx="1104476" cy="253844"/>
          </a:xfrm>
          <a:prstGeom prst="rect">
            <a:avLst/>
          </a:prstGeom>
          <a:noFill/>
        </p:spPr>
        <p:txBody>
          <a:bodyPr wrap="square" lIns="68566" tIns="34283" rIns="68566" bIns="34283" rtlCol="0">
            <a:spAutoFit/>
          </a:bodyPr>
          <a:lstStyle/>
          <a:p>
            <a:r>
              <a:rPr lang="zh-CN" altLang="en-US" sz="1200" b="1" dirty="0">
                <a:solidFill>
                  <a:schemeClr val="bg1">
                    <a:lumMod val="50000"/>
                  </a:schemeClr>
                </a:solidFill>
                <a:latin typeface="黑体" panose="02010609060101010101" charset="-122"/>
                <a:ea typeface="黑体" panose="02010609060101010101" charset="-122"/>
              </a:rPr>
              <a:t>添加内容</a:t>
            </a:r>
          </a:p>
        </p:txBody>
      </p:sp>
      <p:pic>
        <p:nvPicPr>
          <p:cNvPr id="125" name="图片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079" y="2908558"/>
            <a:ext cx="2729198" cy="1229366"/>
          </a:xfrm>
          <a:prstGeom prst="rect">
            <a:avLst/>
          </a:prstGeom>
        </p:spPr>
      </p:pic>
      <p:sp>
        <p:nvSpPr>
          <p:cNvPr id="126" name="TextBox 125"/>
          <p:cNvSpPr txBox="1"/>
          <p:nvPr/>
        </p:nvSpPr>
        <p:spPr>
          <a:xfrm>
            <a:off x="5698990" y="1441760"/>
            <a:ext cx="2437405" cy="409329"/>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33" name="任意多边形 132"/>
          <p:cNvSpPr/>
          <p:nvPr/>
        </p:nvSpPr>
        <p:spPr>
          <a:xfrm>
            <a:off x="3450047" y="2034648"/>
            <a:ext cx="992982" cy="1985963"/>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68566" tIns="34283" rIns="68566" bIns="34283" spcCol="0" rtlCol="0" anchor="ctr"/>
          <a:lstStyle/>
          <a:p>
            <a:pPr algn="ctr"/>
            <a:endParaRPr lang="zh-CN" altLang="en-US"/>
          </a:p>
        </p:txBody>
      </p:sp>
      <p:grpSp>
        <p:nvGrpSpPr>
          <p:cNvPr id="3" name="组合 3"/>
          <p:cNvGrpSpPr/>
          <p:nvPr/>
        </p:nvGrpSpPr>
        <p:grpSpPr>
          <a:xfrm>
            <a:off x="2593375" y="1946427"/>
            <a:ext cx="1812629" cy="1848926"/>
            <a:chOff x="3457037" y="2595233"/>
            <a:chExt cx="2416838" cy="2465234"/>
          </a:xfrm>
        </p:grpSpPr>
        <p:sp>
          <p:nvSpPr>
            <p:cNvPr id="134" name="TextBox 133"/>
            <p:cNvSpPr txBox="1"/>
            <p:nvPr/>
          </p:nvSpPr>
          <p:spPr>
            <a:xfrm>
              <a:off x="5204296" y="2595233"/>
              <a:ext cx="669579"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82%</a:t>
              </a:r>
              <a:endParaRPr lang="zh-CN" altLang="en-US" spc="-113" dirty="0">
                <a:solidFill>
                  <a:schemeClr val="bg1">
                    <a:lumMod val="50000"/>
                  </a:schemeClr>
                </a:solidFill>
              </a:endParaRPr>
            </a:p>
          </p:txBody>
        </p:sp>
        <p:sp>
          <p:nvSpPr>
            <p:cNvPr id="135" name="TextBox 134"/>
            <p:cNvSpPr txBox="1"/>
            <p:nvPr/>
          </p:nvSpPr>
          <p:spPr>
            <a:xfrm>
              <a:off x="4937951" y="3273242"/>
              <a:ext cx="669578"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73%</a:t>
              </a:r>
              <a:endParaRPr lang="zh-CN" altLang="en-US" spc="-113" dirty="0">
                <a:solidFill>
                  <a:schemeClr val="bg1">
                    <a:lumMod val="50000"/>
                  </a:schemeClr>
                </a:solidFill>
              </a:endParaRPr>
            </a:p>
          </p:txBody>
        </p:sp>
        <p:sp>
          <p:nvSpPr>
            <p:cNvPr id="136" name="TextBox 135"/>
            <p:cNvSpPr txBox="1"/>
            <p:nvPr/>
          </p:nvSpPr>
          <p:spPr>
            <a:xfrm>
              <a:off x="4110827" y="3953598"/>
              <a:ext cx="669578"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56%</a:t>
              </a:r>
              <a:endParaRPr lang="zh-CN" altLang="en-US" spc="-113" dirty="0">
                <a:solidFill>
                  <a:schemeClr val="bg1">
                    <a:lumMod val="50000"/>
                  </a:schemeClr>
                </a:solidFill>
              </a:endParaRPr>
            </a:p>
          </p:txBody>
        </p:sp>
        <p:sp>
          <p:nvSpPr>
            <p:cNvPr id="137" name="TextBox 136"/>
            <p:cNvSpPr txBox="1"/>
            <p:nvPr/>
          </p:nvSpPr>
          <p:spPr>
            <a:xfrm>
              <a:off x="3457037" y="4598812"/>
              <a:ext cx="669578"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32%</a:t>
              </a:r>
              <a:endParaRPr lang="zh-CN" altLang="en-US" spc="-113" dirty="0">
                <a:solidFill>
                  <a:schemeClr val="bg1">
                    <a:lumMod val="50000"/>
                  </a:schemeClr>
                </a:solidFill>
              </a:endParaRPr>
            </a:p>
          </p:txBody>
        </p:sp>
      </p:grpSp>
      <p:grpSp>
        <p:nvGrpSpPr>
          <p:cNvPr id="4" name="组合 2"/>
          <p:cNvGrpSpPr/>
          <p:nvPr/>
        </p:nvGrpSpPr>
        <p:grpSpPr>
          <a:xfrm>
            <a:off x="1073783" y="1932053"/>
            <a:ext cx="540060" cy="2140384"/>
            <a:chOff x="1430916" y="2576071"/>
            <a:chExt cx="720080" cy="2853844"/>
          </a:xfrm>
        </p:grpSpPr>
        <p:sp>
          <p:nvSpPr>
            <p:cNvPr id="129" name="TextBox 128"/>
            <p:cNvSpPr txBox="1"/>
            <p:nvPr/>
          </p:nvSpPr>
          <p:spPr>
            <a:xfrm>
              <a:off x="1430916" y="4598930"/>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p>
          </p:txBody>
        </p:sp>
        <p:sp>
          <p:nvSpPr>
            <p:cNvPr id="138" name="TextBox 137"/>
            <p:cNvSpPr txBox="1"/>
            <p:nvPr/>
          </p:nvSpPr>
          <p:spPr>
            <a:xfrm>
              <a:off x="1430916" y="3951250"/>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p>
          </p:txBody>
        </p:sp>
        <p:sp>
          <p:nvSpPr>
            <p:cNvPr id="139" name="TextBox 138"/>
            <p:cNvSpPr txBox="1"/>
            <p:nvPr/>
          </p:nvSpPr>
          <p:spPr>
            <a:xfrm>
              <a:off x="1430916" y="3292707"/>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p>
          </p:txBody>
        </p:sp>
        <p:sp>
          <p:nvSpPr>
            <p:cNvPr id="140" name="TextBox 139"/>
            <p:cNvSpPr txBox="1"/>
            <p:nvPr/>
          </p:nvSpPr>
          <p:spPr>
            <a:xfrm>
              <a:off x="1430916" y="2576071"/>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p>
          </p:txBody>
        </p:sp>
      </p:grpSp>
      <p:sp>
        <p:nvSpPr>
          <p:cNvPr id="141" name="圆角矩形 140"/>
          <p:cNvSpPr/>
          <p:nvPr/>
        </p:nvSpPr>
        <p:spPr>
          <a:xfrm>
            <a:off x="5173433" y="1217466"/>
            <a:ext cx="444479" cy="4108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a:r>
              <a:rPr lang="en-US" altLang="zh-CN" sz="2400" dirty="0">
                <a:solidFill>
                  <a:prstClr val="white"/>
                </a:solidFill>
              </a:rPr>
              <a:t>A</a:t>
            </a:r>
            <a:endParaRPr lang="zh-CN" altLang="en-US" sz="2400" dirty="0">
              <a:solidFill>
                <a:prstClr val="white"/>
              </a:solidFill>
            </a:endParaRPr>
          </a:p>
        </p:txBody>
      </p:sp>
      <p:sp>
        <p:nvSpPr>
          <p:cNvPr id="76" name="TextBox 75"/>
          <p:cNvSpPr txBox="1"/>
          <p:nvPr/>
        </p:nvSpPr>
        <p:spPr>
          <a:xfrm>
            <a:off x="5688484" y="2112556"/>
            <a:ext cx="1104476" cy="253844"/>
          </a:xfrm>
          <a:prstGeom prst="rect">
            <a:avLst/>
          </a:prstGeom>
          <a:noFill/>
        </p:spPr>
        <p:txBody>
          <a:bodyPr wrap="square" lIns="68566" tIns="34283" rIns="68566" bIns="34283" rtlCol="0">
            <a:spAutoFit/>
          </a:bodyPr>
          <a:lstStyle/>
          <a:p>
            <a:r>
              <a:rPr lang="zh-CN" altLang="en-US" sz="1200" b="1" dirty="0">
                <a:solidFill>
                  <a:schemeClr val="bg1">
                    <a:lumMod val="50000"/>
                  </a:schemeClr>
                </a:solidFill>
                <a:latin typeface="黑体" panose="02010609060101010101" charset="-122"/>
                <a:ea typeface="黑体" panose="02010609060101010101" charset="-122"/>
              </a:rPr>
              <a:t>添加内容</a:t>
            </a:r>
          </a:p>
        </p:txBody>
      </p:sp>
      <p:sp>
        <p:nvSpPr>
          <p:cNvPr id="77" name="TextBox 76"/>
          <p:cNvSpPr txBox="1"/>
          <p:nvPr/>
        </p:nvSpPr>
        <p:spPr>
          <a:xfrm>
            <a:off x="5698990" y="2386720"/>
            <a:ext cx="2437405" cy="409329"/>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78" name="圆角矩形 77"/>
          <p:cNvSpPr/>
          <p:nvPr/>
        </p:nvSpPr>
        <p:spPr>
          <a:xfrm>
            <a:off x="5173433" y="2162426"/>
            <a:ext cx="444479" cy="41087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a:r>
              <a:rPr lang="en-US" altLang="zh-CN" sz="2400" dirty="0">
                <a:solidFill>
                  <a:prstClr val="white"/>
                </a:solidFill>
              </a:rPr>
              <a:t>A</a:t>
            </a:r>
            <a:endParaRPr lang="zh-CN" altLang="en-US" sz="2400" dirty="0">
              <a:solidFill>
                <a:prstClr val="white"/>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left)">
                                      <p:cBhvr>
                                        <p:cTn id="14" dur="300"/>
                                        <p:tgtEl>
                                          <p:spTgt spid="11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300"/>
                                        <p:tgtEl>
                                          <p:spTgt spid="1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300"/>
                                        <p:tgtEl>
                                          <p:spTgt spid="11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left)">
                                      <p:cBhvr>
                                        <p:cTn id="26" dur="300"/>
                                        <p:tgtEl>
                                          <p:spTgt spid="11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300"/>
                                        <p:tgtEl>
                                          <p:spTgt spid="3"/>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wipe(down)">
                                      <p:cBhvr>
                                        <p:cTn id="34" dur="300"/>
                                        <p:tgtEl>
                                          <p:spTgt spid="133"/>
                                        </p:tgtEl>
                                      </p:cBhvr>
                                    </p:animEffect>
                                  </p:childTnLst>
                                </p:cTn>
                              </p:par>
                            </p:childTnLst>
                          </p:cTn>
                        </p:par>
                        <p:par>
                          <p:cTn id="35" fill="hold">
                            <p:stCondLst>
                              <p:cond delay="3500"/>
                            </p:stCondLst>
                            <p:childTnLst>
                              <p:par>
                                <p:cTn id="36" presetID="45" presetClass="entr" presetSubtype="0" fill="hold" grpId="0"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fade">
                                      <p:cBhvr>
                                        <p:cTn id="38" dur="500"/>
                                        <p:tgtEl>
                                          <p:spTgt spid="141"/>
                                        </p:tgtEl>
                                      </p:cBhvr>
                                    </p:animEffect>
                                    <p:anim calcmode="lin" valueType="num">
                                      <p:cBhvr>
                                        <p:cTn id="39" dur="500" fill="hold"/>
                                        <p:tgtEl>
                                          <p:spTgt spid="141"/>
                                        </p:tgtEl>
                                        <p:attrNameLst>
                                          <p:attrName>ppt_w</p:attrName>
                                        </p:attrNameLst>
                                      </p:cBhvr>
                                      <p:tavLst>
                                        <p:tav tm="0" fmla="#ppt_w*sin(2.5*pi*$)">
                                          <p:val>
                                            <p:fltVal val="0"/>
                                          </p:val>
                                        </p:tav>
                                        <p:tav tm="100000">
                                          <p:val>
                                            <p:fltVal val="1"/>
                                          </p:val>
                                        </p:tav>
                                      </p:tavLst>
                                    </p:anim>
                                    <p:anim calcmode="lin" valueType="num">
                                      <p:cBhvr>
                                        <p:cTn id="40" dur="500" fill="hold"/>
                                        <p:tgtEl>
                                          <p:spTgt spid="141"/>
                                        </p:tgtEl>
                                        <p:attrNameLst>
                                          <p:attrName>ppt_h</p:attrName>
                                        </p:attrNameLst>
                                      </p:cBhvr>
                                      <p:tavLst>
                                        <p:tav tm="0">
                                          <p:val>
                                            <p:strVal val="#ppt_h"/>
                                          </p:val>
                                        </p:tav>
                                        <p:tav tm="100000">
                                          <p:val>
                                            <p:strVal val="#ppt_h"/>
                                          </p:val>
                                        </p:tav>
                                      </p:tavLst>
                                    </p:anim>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additive="base">
                                        <p:cTn id="44" dur="500"/>
                                        <p:tgtEl>
                                          <p:spTgt spid="123"/>
                                        </p:tgtEl>
                                        <p:attrNameLst>
                                          <p:attrName>ppt_x</p:attrName>
                                        </p:attrNameLst>
                                      </p:cBhvr>
                                      <p:tavLst>
                                        <p:tav tm="0">
                                          <p:val>
                                            <p:strVal val="#ppt_x+#ppt_w*1.125000"/>
                                          </p:val>
                                        </p:tav>
                                        <p:tav tm="100000">
                                          <p:val>
                                            <p:strVal val="#ppt_x"/>
                                          </p:val>
                                        </p:tav>
                                      </p:tavLst>
                                    </p:anim>
                                    <p:animEffect transition="in" filter="wipe(left)">
                                      <p:cBhvr>
                                        <p:cTn id="45" dur="500"/>
                                        <p:tgtEl>
                                          <p:spTgt spid="123"/>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additive="base">
                                        <p:cTn id="48" dur="500"/>
                                        <p:tgtEl>
                                          <p:spTgt spid="126"/>
                                        </p:tgtEl>
                                        <p:attrNameLst>
                                          <p:attrName>ppt_x</p:attrName>
                                        </p:attrNameLst>
                                      </p:cBhvr>
                                      <p:tavLst>
                                        <p:tav tm="0">
                                          <p:val>
                                            <p:strVal val="#ppt_x+#ppt_w*1.125000"/>
                                          </p:val>
                                        </p:tav>
                                        <p:tav tm="100000">
                                          <p:val>
                                            <p:strVal val="#ppt_x"/>
                                          </p:val>
                                        </p:tav>
                                      </p:tavLst>
                                    </p:anim>
                                    <p:animEffect transition="in" filter="wipe(left)">
                                      <p:cBhvr>
                                        <p:cTn id="49" dur="500"/>
                                        <p:tgtEl>
                                          <p:spTgt spid="126"/>
                                        </p:tgtEl>
                                      </p:cBhvr>
                                    </p:animEffect>
                                  </p:childTnLst>
                                </p:cTn>
                              </p:par>
                            </p:childTnLst>
                          </p:cTn>
                        </p:par>
                        <p:par>
                          <p:cTn id="50" fill="hold">
                            <p:stCondLst>
                              <p:cond delay="4500"/>
                            </p:stCondLst>
                            <p:childTnLst>
                              <p:par>
                                <p:cTn id="51" presetID="45"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anim calcmode="lin" valueType="num">
                                      <p:cBhvr>
                                        <p:cTn id="54" dur="500" fill="hold"/>
                                        <p:tgtEl>
                                          <p:spTgt spid="78"/>
                                        </p:tgtEl>
                                        <p:attrNameLst>
                                          <p:attrName>ppt_w</p:attrName>
                                        </p:attrNameLst>
                                      </p:cBhvr>
                                      <p:tavLst>
                                        <p:tav tm="0" fmla="#ppt_w*sin(2.5*pi*$)">
                                          <p:val>
                                            <p:fltVal val="0"/>
                                          </p:val>
                                        </p:tav>
                                        <p:tav tm="100000">
                                          <p:val>
                                            <p:fltVal val="1"/>
                                          </p:val>
                                        </p:tav>
                                      </p:tavLst>
                                    </p:anim>
                                    <p:anim calcmode="lin" valueType="num">
                                      <p:cBhvr>
                                        <p:cTn id="55" dur="500" fill="hold"/>
                                        <p:tgtEl>
                                          <p:spTgt spid="78"/>
                                        </p:tgtEl>
                                        <p:attrNameLst>
                                          <p:attrName>ppt_h</p:attrName>
                                        </p:attrNameLst>
                                      </p:cBhvr>
                                      <p:tavLst>
                                        <p:tav tm="0">
                                          <p:val>
                                            <p:strVal val="#ppt_h"/>
                                          </p:val>
                                        </p:tav>
                                        <p:tav tm="100000">
                                          <p:val>
                                            <p:strVal val="#ppt_h"/>
                                          </p:val>
                                        </p:tav>
                                      </p:tavLst>
                                    </p:anim>
                                  </p:childTnLst>
                                </p:cTn>
                              </p:par>
                            </p:childTnLst>
                          </p:cTn>
                        </p:par>
                        <p:par>
                          <p:cTn id="56" fill="hold">
                            <p:stCondLst>
                              <p:cond delay="5000"/>
                            </p:stCondLst>
                            <p:childTnLst>
                              <p:par>
                                <p:cTn id="57" presetID="12" presetClass="entr" presetSubtype="2"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p:tgtEl>
                                          <p:spTgt spid="76"/>
                                        </p:tgtEl>
                                        <p:attrNameLst>
                                          <p:attrName>ppt_x</p:attrName>
                                        </p:attrNameLst>
                                      </p:cBhvr>
                                      <p:tavLst>
                                        <p:tav tm="0">
                                          <p:val>
                                            <p:strVal val="#ppt_x+#ppt_w*1.125000"/>
                                          </p:val>
                                        </p:tav>
                                        <p:tav tm="100000">
                                          <p:val>
                                            <p:strVal val="#ppt_x"/>
                                          </p:val>
                                        </p:tav>
                                      </p:tavLst>
                                    </p:anim>
                                    <p:animEffect transition="in" filter="wipe(left)">
                                      <p:cBhvr>
                                        <p:cTn id="60" dur="500"/>
                                        <p:tgtEl>
                                          <p:spTgt spid="7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p:tgtEl>
                                          <p:spTgt spid="77"/>
                                        </p:tgtEl>
                                        <p:attrNameLst>
                                          <p:attrName>ppt_x</p:attrName>
                                        </p:attrNameLst>
                                      </p:cBhvr>
                                      <p:tavLst>
                                        <p:tav tm="0">
                                          <p:val>
                                            <p:strVal val="#ppt_x+#ppt_w*1.125000"/>
                                          </p:val>
                                        </p:tav>
                                        <p:tav tm="100000">
                                          <p:val>
                                            <p:strVal val="#ppt_x"/>
                                          </p:val>
                                        </p:tav>
                                      </p:tavLst>
                                    </p:anim>
                                    <p:animEffect transition="in" filter="wipe(left)">
                                      <p:cBhvr>
                                        <p:cTn id="64" dur="500"/>
                                        <p:tgtEl>
                                          <p:spTgt spid="77"/>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300"/>
                                        <p:tgtEl>
                                          <p:spTgt spid="125"/>
                                        </p:tgtEl>
                                      </p:cBhvr>
                                    </p:animEffect>
                                    <p:anim calcmode="lin" valueType="num">
                                      <p:cBhvr>
                                        <p:cTn id="69" dur="300" fill="hold"/>
                                        <p:tgtEl>
                                          <p:spTgt spid="125"/>
                                        </p:tgtEl>
                                        <p:attrNameLst>
                                          <p:attrName>ppt_x</p:attrName>
                                        </p:attrNameLst>
                                      </p:cBhvr>
                                      <p:tavLst>
                                        <p:tav tm="0">
                                          <p:val>
                                            <p:strVal val="#ppt_x"/>
                                          </p:val>
                                        </p:tav>
                                        <p:tav tm="100000">
                                          <p:val>
                                            <p:strVal val="#ppt_x"/>
                                          </p:val>
                                        </p:tav>
                                      </p:tavLst>
                                    </p:anim>
                                    <p:anim calcmode="lin" valueType="num">
                                      <p:cBhvr>
                                        <p:cTn id="70" dur="3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23" grpId="0"/>
      <p:bldP spid="126" grpId="0"/>
      <p:bldP spid="133" grpId="0" animBg="1"/>
      <p:bldP spid="141" grpId="0" animBg="1"/>
      <p:bldP spid="76" grpId="0"/>
      <p:bldP spid="77" grpId="0"/>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4"/>
          <p:cNvGrpSpPr/>
          <p:nvPr/>
        </p:nvGrpSpPr>
        <p:grpSpPr>
          <a:xfrm>
            <a:off x="3205603" y="1907798"/>
            <a:ext cx="623725" cy="622534"/>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chemeClr val="accent2"/>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3" name="组合 68"/>
          <p:cNvGrpSpPr/>
          <p:nvPr/>
        </p:nvGrpSpPr>
        <p:grpSpPr>
          <a:xfrm>
            <a:off x="2818751" y="1012682"/>
            <a:ext cx="623725" cy="623725"/>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chemeClr val="accent1"/>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3205603" y="2999316"/>
            <a:ext cx="623725" cy="623725"/>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chemeClr val="accent3"/>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5" name="组合 78"/>
          <p:cNvGrpSpPr/>
          <p:nvPr/>
        </p:nvGrpSpPr>
        <p:grpSpPr>
          <a:xfrm>
            <a:off x="2818751" y="3894434"/>
            <a:ext cx="623725" cy="622534"/>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chemeClr val="accent4"/>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6" name="组合 85"/>
          <p:cNvGrpSpPr/>
          <p:nvPr/>
        </p:nvGrpSpPr>
        <p:grpSpPr>
          <a:xfrm>
            <a:off x="1433223" y="2108962"/>
            <a:ext cx="1454565" cy="145456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chemeClr val="accent1"/>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608621"/>
              <a:ext cx="1538332" cy="492419"/>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网络营销</a:t>
              </a:r>
            </a:p>
          </p:txBody>
        </p:sp>
      </p:grpSp>
      <p:sp>
        <p:nvSpPr>
          <p:cNvPr id="89" name="TextBox 88"/>
          <p:cNvSpPr txBox="1"/>
          <p:nvPr/>
        </p:nvSpPr>
        <p:spPr>
          <a:xfrm>
            <a:off x="3961824" y="844092"/>
            <a:ext cx="1497619" cy="276932"/>
          </a:xfrm>
          <a:prstGeom prst="rect">
            <a:avLst/>
          </a:prstGeom>
          <a:noFill/>
        </p:spPr>
        <p:txBody>
          <a:bodyPr wrap="square" lIns="91431" tIns="45715" rIns="91431" bIns="45715" rtlCol="0">
            <a:spAutoFit/>
          </a:bodyPr>
          <a:lstStyle/>
          <a:p>
            <a:r>
              <a:rPr lang="en-US" altLang="zh-CN" sz="1200" b="1" dirty="0">
                <a:solidFill>
                  <a:schemeClr val="bg1">
                    <a:lumMod val="50000"/>
                  </a:schemeClr>
                </a:solidFill>
                <a:latin typeface="微软雅黑" panose="020B0503020204020204" pitchFamily="34" charset="-122"/>
                <a:ea typeface="微软雅黑" panose="020B0503020204020204" pitchFamily="34" charset="-122"/>
              </a:rPr>
              <a:t>QQ</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空间</a:t>
            </a:r>
          </a:p>
        </p:txBody>
      </p:sp>
      <p:sp>
        <p:nvSpPr>
          <p:cNvPr id="90" name="TextBox 89"/>
          <p:cNvSpPr txBox="1"/>
          <p:nvPr/>
        </p:nvSpPr>
        <p:spPr>
          <a:xfrm>
            <a:off x="4008616" y="1132034"/>
            <a:ext cx="3227218"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a:t>
            </a:r>
          </a:p>
        </p:txBody>
      </p:sp>
      <p:sp>
        <p:nvSpPr>
          <p:cNvPr id="91" name="TextBox 90"/>
          <p:cNvSpPr txBox="1"/>
          <p:nvPr/>
        </p:nvSpPr>
        <p:spPr>
          <a:xfrm>
            <a:off x="3961824" y="3921632"/>
            <a:ext cx="1497619" cy="276932"/>
          </a:xfrm>
          <a:prstGeom prst="rect">
            <a:avLst/>
          </a:prstGeom>
          <a:noFill/>
        </p:spPr>
        <p:txBody>
          <a:bodyPr wrap="squar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本地论坛社区</a:t>
            </a:r>
          </a:p>
        </p:txBody>
      </p:sp>
      <p:sp>
        <p:nvSpPr>
          <p:cNvPr id="92" name="TextBox 91"/>
          <p:cNvSpPr txBox="1"/>
          <p:nvPr/>
        </p:nvSpPr>
        <p:spPr>
          <a:xfrm>
            <a:off x="4008616" y="4152031"/>
            <a:ext cx="344320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p>
        </p:txBody>
      </p:sp>
      <p:sp>
        <p:nvSpPr>
          <p:cNvPr id="93" name="TextBox 92"/>
          <p:cNvSpPr txBox="1"/>
          <p:nvPr/>
        </p:nvSpPr>
        <p:spPr>
          <a:xfrm>
            <a:off x="4340451" y="2848761"/>
            <a:ext cx="1497619" cy="276932"/>
          </a:xfrm>
          <a:prstGeom prst="rect">
            <a:avLst/>
          </a:prstGeom>
          <a:noFill/>
        </p:spPr>
        <p:txBody>
          <a:bodyPr wrap="squar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微博营销</a:t>
            </a:r>
          </a:p>
        </p:txBody>
      </p:sp>
      <p:sp>
        <p:nvSpPr>
          <p:cNvPr id="94" name="TextBox 93"/>
          <p:cNvSpPr txBox="1"/>
          <p:nvPr/>
        </p:nvSpPr>
        <p:spPr>
          <a:xfrm>
            <a:off x="4387242" y="3079160"/>
            <a:ext cx="3136573"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a:t>
            </a:r>
          </a:p>
        </p:txBody>
      </p:sp>
      <p:sp>
        <p:nvSpPr>
          <p:cNvPr id="95" name="TextBox 94"/>
          <p:cNvSpPr txBox="1"/>
          <p:nvPr/>
        </p:nvSpPr>
        <p:spPr>
          <a:xfrm>
            <a:off x="4340451" y="1774279"/>
            <a:ext cx="1497619" cy="276932"/>
          </a:xfrm>
          <a:prstGeom prst="rect">
            <a:avLst/>
          </a:prstGeom>
          <a:noFill/>
        </p:spPr>
        <p:txBody>
          <a:bodyPr wrap="squar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微信营销</a:t>
            </a:r>
          </a:p>
        </p:txBody>
      </p:sp>
      <p:sp>
        <p:nvSpPr>
          <p:cNvPr id="96" name="TextBox 95"/>
          <p:cNvSpPr txBox="1"/>
          <p:nvPr/>
        </p:nvSpPr>
        <p:spPr>
          <a:xfrm>
            <a:off x="4387242" y="2004678"/>
            <a:ext cx="3064578"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3"/>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2"/>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4"/>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5"/>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a73f67e15a8副本.png"/>
          <p:cNvPicPr>
            <a:picLocks noChangeAspect="1" noChangeArrowheads="1"/>
          </p:cNvPicPr>
          <p:nvPr/>
        </p:nvPicPr>
        <p:blipFill>
          <a:blip r:embed="rId3" cstate="print"/>
          <a:srcRect/>
          <a:stretch>
            <a:fillRect/>
          </a:stretch>
        </p:blipFill>
        <p:spPr bwMode="auto">
          <a:xfrm rot="10800000">
            <a:off x="-4" y="555526"/>
            <a:ext cx="3995939" cy="3848396"/>
          </a:xfrm>
          <a:prstGeom prst="rect">
            <a:avLst/>
          </a:prstGeom>
          <a:noFill/>
        </p:spPr>
      </p:pic>
      <p:sp>
        <p:nvSpPr>
          <p:cNvPr id="48" name="文本框 6"/>
          <p:cNvSpPr txBox="1"/>
          <p:nvPr/>
        </p:nvSpPr>
        <p:spPr>
          <a:xfrm>
            <a:off x="4136025" y="1923678"/>
            <a:ext cx="1322005" cy="1231174"/>
          </a:xfrm>
          <a:prstGeom prst="rect">
            <a:avLst/>
          </a:prstGeom>
          <a:noFill/>
        </p:spPr>
        <p:txBody>
          <a:bodyPr wrap="square" lIns="0" tIns="0" rIns="0" bIns="0" rtlCol="0">
            <a:spAutoFit/>
          </a:bodyPr>
          <a:lstStyle/>
          <a:p>
            <a:pPr algn="ctr"/>
            <a:r>
              <a:rPr lang="en-US" altLang="zh-CN"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5481072" y="2118133"/>
            <a:ext cx="3123376"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11"/>
          <p:cNvSpPr txBox="1"/>
          <p:nvPr/>
        </p:nvSpPr>
        <p:spPr>
          <a:xfrm>
            <a:off x="5405600"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813021"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1"/>
          <p:cNvSpPr txBox="1"/>
          <p:nvPr/>
        </p:nvSpPr>
        <p:spPr>
          <a:xfrm>
            <a:off x="5405600"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1"/>
          <p:cNvSpPr txBox="1"/>
          <p:nvPr/>
        </p:nvSpPr>
        <p:spPr>
          <a:xfrm>
            <a:off x="6813021"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4*#ppt_w"/>
                                          </p:val>
                                        </p:tav>
                                        <p:tav tm="100000">
                                          <p:val>
                                            <p:strVal val="#ppt_w"/>
                                          </p:val>
                                        </p:tav>
                                      </p:tavLst>
                                    </p:anim>
                                    <p:anim calcmode="lin" valueType="num">
                                      <p:cBhvr>
                                        <p:cTn id="14" dur="500" fill="hold"/>
                                        <p:tgtEl>
                                          <p:spTgt spid="10"/>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right)">
                                      <p:cBhvr>
                                        <p:cTn id="24" dur="500"/>
                                        <p:tgtEl>
                                          <p:spTgt spid="12"/>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dministrator\Desktop\2257a73f67e15a8副本.png"/>
          <p:cNvPicPr>
            <a:picLocks noChangeAspect="1" noChangeArrowheads="1"/>
          </p:cNvPicPr>
          <p:nvPr/>
        </p:nvPicPr>
        <p:blipFill>
          <a:blip r:embed="rId6" cstate="print"/>
          <a:srcRect/>
          <a:stretch>
            <a:fillRect/>
          </a:stretch>
        </p:blipFill>
        <p:spPr bwMode="auto">
          <a:xfrm rot="10800000">
            <a:off x="-4" y="555526"/>
            <a:ext cx="3995939" cy="3848396"/>
          </a:xfrm>
          <a:prstGeom prst="rect">
            <a:avLst/>
          </a:prstGeom>
          <a:noFill/>
        </p:spPr>
      </p:pic>
      <p:sp>
        <p:nvSpPr>
          <p:cNvPr id="25" name="MH_Others_1"/>
          <p:cNvSpPr txBox="1"/>
          <p:nvPr>
            <p:custDataLst>
              <p:tags r:id="rId2"/>
            </p:custDataLst>
          </p:nvPr>
        </p:nvSpPr>
        <p:spPr>
          <a:xfrm>
            <a:off x="683568" y="1995686"/>
            <a:ext cx="2043664" cy="722289"/>
          </a:xfrm>
          <a:prstGeom prst="rect">
            <a:avLst/>
          </a:prstGeom>
          <a:noFill/>
        </p:spPr>
        <p:txBody>
          <a:bodyPr vert="horz" wrap="square" lIns="0" tIns="0" rIns="0" bIns="0" rtlCol="0" anchor="ctr" anchorCtr="0">
            <a:spAutoFit/>
          </a:bodyPr>
          <a:lstStyle/>
          <a:p>
            <a:pPr algn="ctr"/>
            <a:r>
              <a:rPr lang="zh-CN" altLang="en-US" sz="47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6" name="MH_Others_2"/>
          <p:cNvSpPr txBox="1"/>
          <p:nvPr>
            <p:custDataLst>
              <p:tags r:id="rId3"/>
            </p:custDataLst>
          </p:nvPr>
        </p:nvSpPr>
        <p:spPr>
          <a:xfrm>
            <a:off x="693889" y="2717974"/>
            <a:ext cx="2023020" cy="306425"/>
          </a:xfrm>
          <a:prstGeom prst="rect">
            <a:avLst/>
          </a:prstGeom>
          <a:noFill/>
        </p:spPr>
        <p:txBody>
          <a:bodyPr wrap="square" lIns="0" tIns="0" rIns="0" bIns="0">
            <a:spAutoFit/>
          </a:bodyPr>
          <a:lstStyle/>
          <a:p>
            <a:pPr algn="ctr">
              <a:defRPr/>
            </a:pP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4443444" y="1457303"/>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圆角矩形 16"/>
          <p:cNvSpPr/>
          <p:nvPr/>
        </p:nvSpPr>
        <p:spPr>
          <a:xfrm>
            <a:off x="4443444" y="2071485"/>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p>
        </p:txBody>
      </p:sp>
      <p:sp>
        <p:nvSpPr>
          <p:cNvPr id="18" name="圆角矩形 17"/>
          <p:cNvSpPr/>
          <p:nvPr/>
        </p:nvSpPr>
        <p:spPr>
          <a:xfrm>
            <a:off x="4443444" y="2685666"/>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7" name="圆角矩形 26"/>
          <p:cNvSpPr/>
          <p:nvPr/>
        </p:nvSpPr>
        <p:spPr>
          <a:xfrm>
            <a:off x="4443444" y="3299848"/>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椭圆 80"/>
          <p:cNvSpPr/>
          <p:nvPr/>
        </p:nvSpPr>
        <p:spPr bwMode="auto">
          <a:xfrm>
            <a:off x="4427984" y="141962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01</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29" name="椭圆 80"/>
          <p:cNvSpPr/>
          <p:nvPr/>
        </p:nvSpPr>
        <p:spPr bwMode="auto">
          <a:xfrm>
            <a:off x="4427984" y="203718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02</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30" name="椭圆 80"/>
          <p:cNvSpPr/>
          <p:nvPr/>
        </p:nvSpPr>
        <p:spPr bwMode="auto">
          <a:xfrm>
            <a:off x="4427984" y="2651364"/>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03</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31" name="椭圆 80"/>
          <p:cNvSpPr/>
          <p:nvPr/>
        </p:nvSpPr>
        <p:spPr bwMode="auto">
          <a:xfrm>
            <a:off x="4427984" y="327923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04</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32" name="矩形 39"/>
          <p:cNvSpPr>
            <a:spLocks noChangeArrowheads="1"/>
          </p:cNvSpPr>
          <p:nvPr/>
        </p:nvSpPr>
        <p:spPr bwMode="auto">
          <a:xfrm>
            <a:off x="5436096" y="1427682"/>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矩形 39"/>
          <p:cNvSpPr>
            <a:spLocks noChangeArrowheads="1"/>
          </p:cNvSpPr>
          <p:nvPr/>
        </p:nvSpPr>
        <p:spPr bwMode="auto">
          <a:xfrm>
            <a:off x="5436096" y="2050840"/>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自我评价</a:t>
            </a: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矩形 39"/>
          <p:cNvSpPr>
            <a:spLocks noChangeArrowheads="1"/>
          </p:cNvSpPr>
          <p:nvPr/>
        </p:nvSpPr>
        <p:spPr bwMode="auto">
          <a:xfrm>
            <a:off x="5436096" y="2665818"/>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5" name="矩形 39"/>
          <p:cNvSpPr>
            <a:spLocks noChangeArrowheads="1"/>
          </p:cNvSpPr>
          <p:nvPr/>
        </p:nvSpPr>
        <p:spPr bwMode="auto">
          <a:xfrm>
            <a:off x="5436096" y="3285881"/>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Tree>
    <p:custDataLst>
      <p:tags r:id="rId1"/>
    </p:custData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by="(-#ppt_w*2)" calcmode="lin" valueType="num">
                                      <p:cBhvr rctx="PPT">
                                        <p:cTn id="13" dur="500" autoRev="1" fill="hold">
                                          <p:stCondLst>
                                            <p:cond delay="0"/>
                                          </p:stCondLst>
                                        </p:cTn>
                                        <p:tgtEl>
                                          <p:spTgt spid="25"/>
                                        </p:tgtEl>
                                        <p:attrNameLst>
                                          <p:attrName>ppt_w</p:attrName>
                                        </p:attrNameLst>
                                      </p:cBhvr>
                                    </p:anim>
                                    <p:anim by="(#ppt_w*0.50)" calcmode="lin" valueType="num">
                                      <p:cBhvr>
                                        <p:cTn id="14" dur="500" decel="50000" autoRev="1" fill="hold">
                                          <p:stCondLst>
                                            <p:cond delay="0"/>
                                          </p:stCondLst>
                                        </p:cTn>
                                        <p:tgtEl>
                                          <p:spTgt spid="25"/>
                                        </p:tgtEl>
                                        <p:attrNameLst>
                                          <p:attrName>ppt_x</p:attrName>
                                        </p:attrNameLst>
                                      </p:cBhvr>
                                    </p:anim>
                                    <p:anim from="(-#ppt_h/2)" to="(#ppt_y)" calcmode="lin" valueType="num">
                                      <p:cBhvr>
                                        <p:cTn id="15" dur="1000" fill="hold">
                                          <p:stCondLst>
                                            <p:cond delay="0"/>
                                          </p:stCondLst>
                                        </p:cTn>
                                        <p:tgtEl>
                                          <p:spTgt spid="25"/>
                                        </p:tgtEl>
                                        <p:attrNameLst>
                                          <p:attrName>ppt_y</p:attrName>
                                        </p:attrNameLst>
                                      </p:cBhvr>
                                    </p:anim>
                                    <p:animRot by="21600000">
                                      <p:cBhvr>
                                        <p:cTn id="16" dur="1000" fill="hold">
                                          <p:stCondLst>
                                            <p:cond delay="0"/>
                                          </p:stCondLst>
                                        </p:cTn>
                                        <p:tgtEl>
                                          <p:spTgt spid="25"/>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6"/>
                                        </p:tgtEl>
                                        <p:attrNameLst>
                                          <p:attrName>style.visibility</p:attrName>
                                        </p:attrNameLst>
                                      </p:cBhvr>
                                      <p:to>
                                        <p:strVal val="visible"/>
                                      </p:to>
                                    </p:set>
                                    <p:anim by="(-#ppt_w*2)" calcmode="lin" valueType="num">
                                      <p:cBhvr rctx="PPT">
                                        <p:cTn id="19" dur="500" autoRev="1" fill="hold">
                                          <p:stCondLst>
                                            <p:cond delay="0"/>
                                          </p:stCondLst>
                                        </p:cTn>
                                        <p:tgtEl>
                                          <p:spTgt spid="26"/>
                                        </p:tgtEl>
                                        <p:attrNameLst>
                                          <p:attrName>ppt_w</p:attrName>
                                        </p:attrNameLst>
                                      </p:cBhvr>
                                    </p:anim>
                                    <p:anim by="(#ppt_w*0.50)" calcmode="lin" valueType="num">
                                      <p:cBhvr>
                                        <p:cTn id="20" dur="500" decel="50000" autoRev="1" fill="hold">
                                          <p:stCondLst>
                                            <p:cond delay="0"/>
                                          </p:stCondLst>
                                        </p:cTn>
                                        <p:tgtEl>
                                          <p:spTgt spid="26"/>
                                        </p:tgtEl>
                                        <p:attrNameLst>
                                          <p:attrName>ppt_x</p:attrName>
                                        </p:attrNameLst>
                                      </p:cBhvr>
                                    </p:anim>
                                    <p:anim from="(-#ppt_h/2)" to="(#ppt_y)" calcmode="lin" valueType="num">
                                      <p:cBhvr>
                                        <p:cTn id="21" dur="1000" fill="hold">
                                          <p:stCondLst>
                                            <p:cond delay="0"/>
                                          </p:stCondLst>
                                        </p:cTn>
                                        <p:tgtEl>
                                          <p:spTgt spid="26"/>
                                        </p:tgtEl>
                                        <p:attrNameLst>
                                          <p:attrName>ppt_y</p:attrName>
                                        </p:attrNameLst>
                                      </p:cBhvr>
                                    </p:anim>
                                    <p:animRot by="21600000">
                                      <p:cBhvr>
                                        <p:cTn id="22" dur="1000" fill="hold">
                                          <p:stCondLst>
                                            <p:cond delay="0"/>
                                          </p:stCondLst>
                                        </p:cTn>
                                        <p:tgtEl>
                                          <p:spTgt spid="26"/>
                                        </p:tgtEl>
                                        <p:attrNameLst>
                                          <p:attrName>r</p:attrName>
                                        </p:attrNameLst>
                                      </p:cBhvr>
                                    </p:animRot>
                                  </p:childTnLst>
                                </p:cTn>
                              </p:par>
                            </p:childTnLst>
                          </p:cTn>
                        </p:par>
                        <p:par>
                          <p:cTn id="23" fill="hold">
                            <p:stCondLst>
                              <p:cond delay="1700"/>
                            </p:stCondLst>
                            <p:childTnLst>
                              <p:par>
                                <p:cTn id="24" presetID="2" presetClass="entr" presetSubtype="2"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1+#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1+#ppt_w/2"/>
                                          </p:val>
                                        </p:tav>
                                        <p:tav tm="100000">
                                          <p:val>
                                            <p:strVal val="#ppt_x"/>
                                          </p:val>
                                        </p:tav>
                                      </p:tavLst>
                                    </p:anim>
                                    <p:anim calcmode="lin" valueType="num">
                                      <p:cBhvr additive="base">
                                        <p:cTn id="51" dur="500" fill="hold"/>
                                        <p:tgtEl>
                                          <p:spTgt spid="30"/>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1+#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5" grpId="0" animBg="1"/>
      <p:bldP spid="17" grpId="0" animBg="1"/>
      <p:bldP spid="18" grpId="0" animBg="1"/>
      <p:bldP spid="27" grpId="0" animBg="1"/>
      <p:bldP spid="28"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4787968" y="1699974"/>
            <a:ext cx="1347174" cy="148204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8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8"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8"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8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8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4" y="3989042"/>
              <a:ext cx="1237550"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34" name="直接连接符 33"/>
          <p:cNvCxnSpPr/>
          <p:nvPr/>
        </p:nvCxnSpPr>
        <p:spPr>
          <a:xfrm>
            <a:off x="1353556" y="3279734"/>
            <a:ext cx="6628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2288193" y="3224850"/>
            <a:ext cx="109771" cy="10977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3839778" y="3224850"/>
            <a:ext cx="109771" cy="1097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5417840" y="3224850"/>
            <a:ext cx="109771" cy="10977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6806092" y="3224850"/>
            <a:ext cx="109771" cy="10977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grpSp>
        <p:nvGrpSpPr>
          <p:cNvPr id="3" name="组合 40"/>
          <p:cNvGrpSpPr/>
          <p:nvPr/>
        </p:nvGrpSpPr>
        <p:grpSpPr>
          <a:xfrm>
            <a:off x="1764419" y="1871074"/>
            <a:ext cx="1181497" cy="1319545"/>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8"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8"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8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8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7" y="4128107"/>
              <a:ext cx="1357226"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 name="组合 46"/>
          <p:cNvGrpSpPr/>
          <p:nvPr/>
        </p:nvGrpSpPr>
        <p:grpSpPr>
          <a:xfrm>
            <a:off x="2974115" y="1276006"/>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5" name="组合 48"/>
            <p:cNvGrpSpPr/>
            <p:nvPr/>
          </p:nvGrpSpPr>
          <p:grpSpPr>
            <a:xfrm>
              <a:off x="4614176" y="3268683"/>
              <a:ext cx="1562853" cy="973406"/>
              <a:chOff x="4716874" y="2621791"/>
              <a:chExt cx="1562853" cy="973406"/>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3"/>
                <a:ext cx="1562853"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6" name="组合 51"/>
          <p:cNvGrpSpPr/>
          <p:nvPr/>
        </p:nvGrpSpPr>
        <p:grpSpPr>
          <a:xfrm>
            <a:off x="6165722" y="168753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p>
          </p:txBody>
        </p:sp>
      </p:grpSp>
      <p:sp>
        <p:nvSpPr>
          <p:cNvPr id="56" name="矩形 55"/>
          <p:cNvSpPr/>
          <p:nvPr/>
        </p:nvSpPr>
        <p:spPr>
          <a:xfrm>
            <a:off x="1710428" y="3406289"/>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7" name="矩形 56"/>
          <p:cNvSpPr/>
          <p:nvPr/>
        </p:nvSpPr>
        <p:spPr>
          <a:xfrm>
            <a:off x="3238882" y="3375551"/>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矩形 57"/>
          <p:cNvSpPr/>
          <p:nvPr/>
        </p:nvSpPr>
        <p:spPr>
          <a:xfrm>
            <a:off x="4787968" y="3375551"/>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9" name="矩形 58"/>
          <p:cNvSpPr/>
          <p:nvPr/>
        </p:nvSpPr>
        <p:spPr>
          <a:xfrm>
            <a:off x="6208438" y="3375551"/>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0"/>
                                        <p:tgtEl>
                                          <p:spTgt spid="34"/>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 calcmode="lin" valueType="num">
                                      <p:cBhvr>
                                        <p:cTn id="12" dur="500" fill="hold"/>
                                        <p:tgtEl>
                                          <p:spTgt spid="37"/>
                                        </p:tgtEl>
                                        <p:attrNameLst>
                                          <p:attrName>style.rotation</p:attrName>
                                        </p:attrNameLst>
                                      </p:cBhvr>
                                      <p:tavLst>
                                        <p:tav tm="0">
                                          <p:val>
                                            <p:fltVal val="360"/>
                                          </p:val>
                                        </p:tav>
                                        <p:tav tm="100000">
                                          <p:val>
                                            <p:fltVal val="0"/>
                                          </p:val>
                                        </p:tav>
                                      </p:tavLst>
                                    </p:anim>
                                    <p:animEffect transition="in" filter="fade">
                                      <p:cBhvr>
                                        <p:cTn id="13" dur="500"/>
                                        <p:tgtEl>
                                          <p:spTgt spid="37"/>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360"/>
                                          </p:val>
                                        </p:tav>
                                        <p:tav tm="100000">
                                          <p:val>
                                            <p:fltVal val="0"/>
                                          </p:val>
                                        </p:tav>
                                      </p:tavLst>
                                    </p:anim>
                                    <p:animEffect transition="in" filter="fade">
                                      <p:cBhvr>
                                        <p:cTn id="19" dur="500"/>
                                        <p:tgtEl>
                                          <p:spTgt spid="38"/>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360"/>
                                          </p:val>
                                        </p:tav>
                                        <p:tav tm="100000">
                                          <p:val>
                                            <p:fltVal val="0"/>
                                          </p:val>
                                        </p:tav>
                                      </p:tavLst>
                                    </p:anim>
                                    <p:animEffect transition="in" filter="fade">
                                      <p:cBhvr>
                                        <p:cTn id="25" dur="500"/>
                                        <p:tgtEl>
                                          <p:spTgt spid="39"/>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style.rotation</p:attrName>
                                        </p:attrNameLst>
                                      </p:cBhvr>
                                      <p:tavLst>
                                        <p:tav tm="0">
                                          <p:val>
                                            <p:fltVal val="360"/>
                                          </p:val>
                                        </p:tav>
                                        <p:tav tm="100000">
                                          <p:val>
                                            <p:fltVal val="0"/>
                                          </p:val>
                                        </p:tav>
                                      </p:tavLst>
                                    </p:anim>
                                    <p:animEffect transition="in" filter="fade">
                                      <p:cBhvr>
                                        <p:cTn id="31" dur="500"/>
                                        <p:tgtEl>
                                          <p:spTgt spid="40"/>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50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fltVal val="0"/>
                                          </p:val>
                                        </p:tav>
                                        <p:tav tm="100000">
                                          <p:val>
                                            <p:strVal val="#ppt_w"/>
                                          </p:val>
                                        </p:tav>
                                      </p:tavLst>
                                    </p:anim>
                                    <p:anim calcmode="lin" valueType="num">
                                      <p:cBhvr>
                                        <p:cTn id="64" dur="500" fill="hold"/>
                                        <p:tgtEl>
                                          <p:spTgt spid="57"/>
                                        </p:tgtEl>
                                        <p:attrNameLst>
                                          <p:attrName>ppt_h</p:attrName>
                                        </p:attrNameLst>
                                      </p:cBhvr>
                                      <p:tavLst>
                                        <p:tav tm="0">
                                          <p:val>
                                            <p:fltVal val="0"/>
                                          </p:val>
                                        </p:tav>
                                        <p:tav tm="100000">
                                          <p:val>
                                            <p:strVal val="#ppt_h"/>
                                          </p:val>
                                        </p:tav>
                                      </p:tavLst>
                                    </p:anim>
                                    <p:animEffect transition="in" filter="fade">
                                      <p:cBhvr>
                                        <p:cTn id="65" dur="500"/>
                                        <p:tgtEl>
                                          <p:spTgt spid="57"/>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59"/>
                                        </p:tgtEl>
                                        <p:attrNameLst>
                                          <p:attrName>style.visibility</p:attrName>
                                        </p:attrNameLst>
                                      </p:cBhvr>
                                      <p:to>
                                        <p:strVal val="visible"/>
                                      </p:to>
                                    </p:set>
                                    <p:anim calcmode="lin" valueType="num">
                                      <p:cBhvr>
                                        <p:cTn id="73" dur="500" fill="hold"/>
                                        <p:tgtEl>
                                          <p:spTgt spid="59"/>
                                        </p:tgtEl>
                                        <p:attrNameLst>
                                          <p:attrName>ppt_w</p:attrName>
                                        </p:attrNameLst>
                                      </p:cBhvr>
                                      <p:tavLst>
                                        <p:tav tm="0">
                                          <p:val>
                                            <p:fltVal val="0"/>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animEffect transition="in" filter="fade">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56" grpId="0"/>
      <p:bldP spid="57"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27454" y="1694168"/>
            <a:ext cx="4324600" cy="1133474"/>
            <a:chOff x="2435811" y="2402434"/>
            <a:chExt cx="5766133" cy="1511299"/>
          </a:xfrm>
          <a:solidFill>
            <a:schemeClr val="accent1"/>
          </a:solidFill>
        </p:grpSpPr>
        <p:sp>
          <p:nvSpPr>
            <p:cNvPr id="181" name="矩形 59"/>
            <p:cNvSpPr>
              <a:spLocks noChangeArrowheads="1"/>
            </p:cNvSpPr>
            <p:nvPr/>
          </p:nvSpPr>
          <p:spPr bwMode="auto">
            <a:xfrm>
              <a:off x="2435811" y="3038702"/>
              <a:ext cx="2745953" cy="303804"/>
            </a:xfrm>
            <a:prstGeom prst="rect">
              <a:avLst/>
            </a:prstGeom>
            <a:grpFill/>
            <a:ln w="9525">
              <a:noFill/>
              <a:miter lim="800000"/>
            </a:ln>
          </p:spPr>
          <p:txBody>
            <a:bodyPr lIns="68570" tIns="34286" rIns="68570" bIns="34286" anchor="ctr"/>
            <a:lstStyle/>
            <a:p>
              <a:endParaRPr lang="zh-CN" altLang="en-US"/>
            </a:p>
          </p:txBody>
        </p:sp>
        <p:grpSp>
          <p:nvGrpSpPr>
            <p:cNvPr id="4" name="组合 199"/>
            <p:cNvGrpSpPr/>
            <p:nvPr/>
          </p:nvGrpSpPr>
          <p:grpSpPr>
            <a:xfrm>
              <a:off x="5162008" y="2402434"/>
              <a:ext cx="3039936" cy="1511299"/>
              <a:chOff x="5538638" y="2807478"/>
              <a:chExt cx="3039936" cy="1511299"/>
            </a:xfrm>
            <a:grpFill/>
          </p:grpSpPr>
          <p:sp>
            <p:nvSpPr>
              <p:cNvPr id="201" name="矩形 59"/>
              <p:cNvSpPr>
                <a:spLocks noChangeArrowheads="1"/>
              </p:cNvSpPr>
              <p:nvPr/>
            </p:nvSpPr>
            <p:spPr bwMode="auto">
              <a:xfrm>
                <a:off x="5538638" y="2807478"/>
                <a:ext cx="2745953" cy="1511299"/>
              </a:xfrm>
              <a:prstGeom prst="rect">
                <a:avLst/>
              </a:prstGeom>
              <a:grpFill/>
              <a:ln w="9525">
                <a:noFill/>
                <a:miter lim="800000"/>
              </a:ln>
            </p:spPr>
            <p:txBody>
              <a:bodyPr lIns="68577" tIns="34289" rIns="68577" bIns="34289" anchor="ctr"/>
              <a:lstStyle/>
              <a:p>
                <a:endParaRPr lang="zh-CN" altLang="en-US"/>
              </a:p>
            </p:txBody>
          </p:sp>
          <p:sp>
            <p:nvSpPr>
              <p:cNvPr id="204" name="等腰三角形 203"/>
              <p:cNvSpPr/>
              <p:nvPr/>
            </p:nvSpPr>
            <p:spPr>
              <a:xfrm rot="5400000">
                <a:off x="8230766" y="3372014"/>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3"/>
          <p:cNvGrpSpPr/>
          <p:nvPr/>
        </p:nvGrpSpPr>
        <p:grpSpPr>
          <a:xfrm>
            <a:off x="2213584" y="3007428"/>
            <a:ext cx="3938471" cy="966371"/>
            <a:chOff x="2950650" y="4153446"/>
            <a:chExt cx="5251294" cy="1288495"/>
          </a:xfrm>
          <a:solidFill>
            <a:schemeClr val="accent2"/>
          </a:solidFill>
        </p:grpSpPr>
        <p:sp>
          <p:nvSpPr>
            <p:cNvPr id="182" name="矩形 59"/>
            <p:cNvSpPr>
              <a:spLocks noChangeArrowheads="1"/>
            </p:cNvSpPr>
            <p:nvPr/>
          </p:nvSpPr>
          <p:spPr bwMode="auto">
            <a:xfrm>
              <a:off x="2950650" y="4629014"/>
              <a:ext cx="2745953" cy="303804"/>
            </a:xfrm>
            <a:prstGeom prst="rect">
              <a:avLst/>
            </a:prstGeom>
            <a:grpFill/>
            <a:ln w="9525">
              <a:noFill/>
              <a:miter lim="800000"/>
            </a:ln>
          </p:spPr>
          <p:txBody>
            <a:bodyPr lIns="68570" tIns="34286" rIns="68570" bIns="34286" anchor="ctr"/>
            <a:lstStyle/>
            <a:p>
              <a:endParaRPr lang="zh-CN" altLang="en-US"/>
            </a:p>
          </p:txBody>
        </p:sp>
        <p:grpSp>
          <p:nvGrpSpPr>
            <p:cNvPr id="6" name="组合 204"/>
            <p:cNvGrpSpPr/>
            <p:nvPr/>
          </p:nvGrpSpPr>
          <p:grpSpPr>
            <a:xfrm>
              <a:off x="5162008" y="4153446"/>
              <a:ext cx="3039936" cy="1288495"/>
              <a:chOff x="5538638" y="4558490"/>
              <a:chExt cx="3039936" cy="1288495"/>
            </a:xfrm>
            <a:grpFill/>
          </p:grpSpPr>
          <p:sp>
            <p:nvSpPr>
              <p:cNvPr id="206" name="矩形 59"/>
              <p:cNvSpPr>
                <a:spLocks noChangeArrowheads="1"/>
              </p:cNvSpPr>
              <p:nvPr/>
            </p:nvSpPr>
            <p:spPr bwMode="auto">
              <a:xfrm>
                <a:off x="5538638" y="4558490"/>
                <a:ext cx="2745953" cy="1288495"/>
              </a:xfrm>
              <a:prstGeom prst="rect">
                <a:avLst/>
              </a:prstGeom>
              <a:grpFill/>
              <a:ln w="9525">
                <a:noFill/>
                <a:miter lim="800000"/>
              </a:ln>
            </p:spPr>
            <p:txBody>
              <a:bodyPr lIns="68577" tIns="34289" rIns="68577" bIns="34289" anchor="ctr"/>
              <a:lstStyle/>
              <a:p>
                <a:endParaRPr lang="zh-CN" altLang="en-US"/>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8" name="矩形 47"/>
          <p:cNvSpPr>
            <a:spLocks noChangeArrowheads="1"/>
          </p:cNvSpPr>
          <p:nvPr/>
        </p:nvSpPr>
        <p:spPr bwMode="auto">
          <a:xfrm>
            <a:off x="6269782" y="2140451"/>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09" name="矩形 47"/>
          <p:cNvSpPr>
            <a:spLocks noChangeArrowheads="1"/>
          </p:cNvSpPr>
          <p:nvPr/>
        </p:nvSpPr>
        <p:spPr bwMode="auto">
          <a:xfrm>
            <a:off x="6287239" y="3402004"/>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1" name="矩形 47"/>
          <p:cNvSpPr>
            <a:spLocks noChangeArrowheads="1"/>
          </p:cNvSpPr>
          <p:nvPr/>
        </p:nvSpPr>
        <p:spPr bwMode="auto">
          <a:xfrm>
            <a:off x="3936415" y="2106303"/>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2" name="TextBox 211"/>
          <p:cNvSpPr txBox="1"/>
          <p:nvPr/>
        </p:nvSpPr>
        <p:spPr>
          <a:xfrm>
            <a:off x="3940472" y="1728261"/>
            <a:ext cx="1483182" cy="315380"/>
          </a:xfrm>
          <a:prstGeom prst="rect">
            <a:avLst/>
          </a:prstGeom>
          <a:noFill/>
          <a:ln>
            <a:noFill/>
          </a:ln>
        </p:spPr>
        <p:txBody>
          <a:bodyPr wrap="square" lIns="68566" tIns="34283" rIns="68566" bIns="34283" rtlCol="0">
            <a:spAutoFit/>
          </a:bodyPr>
          <a:lstStyle/>
          <a:p>
            <a:r>
              <a:rPr lang="zh-CN" altLang="en-US" sz="1600" dirty="0">
                <a:solidFill>
                  <a:schemeClr val="bg1"/>
                </a:solidFill>
                <a:latin typeface="方正大黑_GBK" pitchFamily="65" charset="-122"/>
                <a:ea typeface="方正大黑_GBK" pitchFamily="65" charset="-122"/>
              </a:rPr>
              <a:t>添加标题</a:t>
            </a:r>
          </a:p>
        </p:txBody>
      </p:sp>
      <p:sp>
        <p:nvSpPr>
          <p:cNvPr id="213" name="TextBox 212"/>
          <p:cNvSpPr txBox="1"/>
          <p:nvPr/>
        </p:nvSpPr>
        <p:spPr>
          <a:xfrm>
            <a:off x="3940472" y="3024404"/>
            <a:ext cx="1483182" cy="315380"/>
          </a:xfrm>
          <a:prstGeom prst="rect">
            <a:avLst/>
          </a:prstGeom>
          <a:noFill/>
          <a:ln>
            <a:noFill/>
          </a:ln>
        </p:spPr>
        <p:txBody>
          <a:bodyPr wrap="square" lIns="68566" tIns="34283" rIns="68566" bIns="34283" rtlCol="0">
            <a:spAutoFit/>
          </a:bodyPr>
          <a:lstStyle/>
          <a:p>
            <a:r>
              <a:rPr lang="zh-CN" altLang="en-US" sz="1600" dirty="0">
                <a:solidFill>
                  <a:schemeClr val="bg1"/>
                </a:solidFill>
                <a:latin typeface="方正大黑_GBK" pitchFamily="65" charset="-122"/>
                <a:ea typeface="方正大黑_GBK" pitchFamily="65" charset="-122"/>
              </a:rPr>
              <a:t>副标</a:t>
            </a:r>
          </a:p>
        </p:txBody>
      </p:sp>
      <p:sp>
        <p:nvSpPr>
          <p:cNvPr id="214" name="矩形 47"/>
          <p:cNvSpPr>
            <a:spLocks noChangeArrowheads="1"/>
          </p:cNvSpPr>
          <p:nvPr/>
        </p:nvSpPr>
        <p:spPr bwMode="auto">
          <a:xfrm>
            <a:off x="3936415" y="3456453"/>
            <a:ext cx="1919288" cy="364701"/>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17550"/>
          <a:stretch>
            <a:fillRect/>
          </a:stretch>
        </p:blipFill>
        <p:spPr>
          <a:xfrm>
            <a:off x="1265865" y="1678501"/>
            <a:ext cx="2117321" cy="2364452"/>
          </a:xfrm>
          <a:prstGeom prst="rect">
            <a:avLst/>
          </a:prstGeom>
        </p:spPr>
      </p:pic>
      <p:sp>
        <p:nvSpPr>
          <p:cNvPr id="215" name="TextBox 214"/>
          <p:cNvSpPr txBox="1"/>
          <p:nvPr/>
        </p:nvSpPr>
        <p:spPr>
          <a:xfrm>
            <a:off x="6328737" y="1635935"/>
            <a:ext cx="1104476" cy="253844"/>
          </a:xfrm>
          <a:prstGeom prst="rect">
            <a:avLst/>
          </a:prstGeom>
          <a:solidFill>
            <a:schemeClr val="accent1"/>
          </a:solidFill>
        </p:spPr>
        <p:txBody>
          <a:bodyPr wrap="square" lIns="68566" tIns="34283" rIns="68566" bIns="34283" rtlCol="0">
            <a:spAutoFit/>
          </a:bodyPr>
          <a:lstStyle/>
          <a:p>
            <a:r>
              <a:rPr lang="zh-CN" altLang="en-US" sz="1200" dirty="0">
                <a:solidFill>
                  <a:schemeClr val="bg1"/>
                </a:solidFill>
                <a:latin typeface="黑体" panose="02010609060101010101" charset="-122"/>
                <a:ea typeface="黑体" panose="02010609060101010101" charset="-122"/>
              </a:rPr>
              <a:t>户外宣传</a:t>
            </a:r>
          </a:p>
        </p:txBody>
      </p:sp>
      <p:sp>
        <p:nvSpPr>
          <p:cNvPr id="216" name="TextBox 215"/>
          <p:cNvSpPr txBox="1"/>
          <p:nvPr/>
        </p:nvSpPr>
        <p:spPr>
          <a:xfrm>
            <a:off x="6328737" y="3000062"/>
            <a:ext cx="1104476" cy="253844"/>
          </a:xfrm>
          <a:prstGeom prst="rect">
            <a:avLst/>
          </a:prstGeom>
          <a:solidFill>
            <a:schemeClr val="accent2"/>
          </a:solidFill>
        </p:spPr>
        <p:txBody>
          <a:bodyPr wrap="square" lIns="68566" tIns="34283" rIns="68566" bIns="34283" rtlCol="0">
            <a:spAutoFit/>
          </a:bodyPr>
          <a:lstStyle/>
          <a:p>
            <a:r>
              <a:rPr lang="zh-CN" altLang="en-US" sz="1200" dirty="0">
                <a:solidFill>
                  <a:schemeClr val="bg1"/>
                </a:solidFill>
                <a:latin typeface="黑体" panose="02010609060101010101" charset="-122"/>
                <a:ea typeface="黑体" panose="02010609060101010101" charset="-122"/>
              </a:rPr>
              <a:t>百度推广</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right)">
                                      <p:cBhvr>
                                        <p:cTn id="15" dur="500"/>
                                        <p:tgtEl>
                                          <p:spTgt spid="3"/>
                                        </p:tgtEl>
                                      </p:cBhvr>
                                    </p:animEffect>
                                  </p:childTnLst>
                                </p:cTn>
                              </p:par>
                            </p:childTnLst>
                          </p:cTn>
                        </p:par>
                        <p:par>
                          <p:cTn id="16" fill="hold">
                            <p:stCondLst>
                              <p:cond delay="1000"/>
                            </p:stCondLst>
                            <p:childTnLst>
                              <p:par>
                                <p:cTn id="17" presetID="19" presetClass="entr" presetSubtype="10" fill="hold" grpId="0" nodeType="after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p:cTn id="19" dur="500" fill="hold"/>
                                        <p:tgtEl>
                                          <p:spTgt spid="212"/>
                                        </p:tgtEl>
                                        <p:attrNameLst>
                                          <p:attrName>ppt_w</p:attrName>
                                        </p:attrNameLst>
                                      </p:cBhvr>
                                      <p:tavLst>
                                        <p:tav tm="0" fmla="#ppt_w*sin(2.5*pi*$)">
                                          <p:val>
                                            <p:fltVal val="0"/>
                                          </p:val>
                                        </p:tav>
                                        <p:tav tm="100000">
                                          <p:val>
                                            <p:fltVal val="1"/>
                                          </p:val>
                                        </p:tav>
                                      </p:tavLst>
                                    </p:anim>
                                    <p:anim calcmode="lin" valueType="num">
                                      <p:cBhvr>
                                        <p:cTn id="20" dur="500" fill="hold"/>
                                        <p:tgtEl>
                                          <p:spTgt spid="212"/>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randombar(horizontal)">
                                      <p:cBhvr>
                                        <p:cTn id="24" dur="500"/>
                                        <p:tgtEl>
                                          <p:spTgt spid="21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13"/>
                                        </p:tgtEl>
                                        <p:attrNameLst>
                                          <p:attrName>style.visibility</p:attrName>
                                        </p:attrNameLst>
                                      </p:cBhvr>
                                      <p:to>
                                        <p:strVal val="visible"/>
                                      </p:to>
                                    </p:set>
                                    <p:anim calcmode="lin" valueType="num">
                                      <p:cBhvr>
                                        <p:cTn id="3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13"/>
                                        </p:tgtEl>
                                        <p:attrNameLst>
                                          <p:attrName>ppt_y</p:attrName>
                                        </p:attrNameLst>
                                      </p:cBhvr>
                                      <p:tavLst>
                                        <p:tav tm="0">
                                          <p:val>
                                            <p:strVal val="#ppt_y"/>
                                          </p:val>
                                        </p:tav>
                                        <p:tav tm="100000">
                                          <p:val>
                                            <p:strVal val="#ppt_y"/>
                                          </p:val>
                                        </p:tav>
                                      </p:tavLst>
                                    </p:anim>
                                    <p:anim calcmode="lin" valueType="num">
                                      <p:cBhvr>
                                        <p:cTn id="3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13"/>
                                        </p:tgtEl>
                                      </p:cBhvr>
                                    </p:animEffect>
                                  </p:childTnLst>
                                </p:cTn>
                              </p:par>
                            </p:childTnLst>
                          </p:cTn>
                        </p:par>
                        <p:par>
                          <p:cTn id="38" fill="hold">
                            <p:stCondLst>
                              <p:cond delay="3049"/>
                            </p:stCondLst>
                            <p:childTnLst>
                              <p:par>
                                <p:cTn id="39" presetID="14" presetClass="entr" presetSubtype="10" fill="hold" grpId="0" nodeType="afterEffect">
                                  <p:stCondLst>
                                    <p:cond delay="0"/>
                                  </p:stCondLst>
                                  <p:childTnLst>
                                    <p:set>
                                      <p:cBhvr>
                                        <p:cTn id="40" dur="1" fill="hold">
                                          <p:stCondLst>
                                            <p:cond delay="0"/>
                                          </p:stCondLst>
                                        </p:cTn>
                                        <p:tgtEl>
                                          <p:spTgt spid="214"/>
                                        </p:tgtEl>
                                        <p:attrNameLst>
                                          <p:attrName>style.visibility</p:attrName>
                                        </p:attrNameLst>
                                      </p:cBhvr>
                                      <p:to>
                                        <p:strVal val="visible"/>
                                      </p:to>
                                    </p:set>
                                    <p:animEffect transition="in" filter="randombar(horizontal)">
                                      <p:cBhvr>
                                        <p:cTn id="41" dur="500"/>
                                        <p:tgtEl>
                                          <p:spTgt spid="214"/>
                                        </p:tgtEl>
                                      </p:cBhvr>
                                    </p:animEffect>
                                  </p:childTnLst>
                                </p:cTn>
                              </p:par>
                            </p:childTnLst>
                          </p:cTn>
                        </p:par>
                        <p:par>
                          <p:cTn id="42" fill="hold">
                            <p:stCondLst>
                              <p:cond delay="3549"/>
                            </p:stCondLst>
                            <p:childTnLst>
                              <p:par>
                                <p:cTn id="43" presetID="42" presetClass="entr" presetSubtype="0" fill="hold" grpId="0"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fade">
                                      <p:cBhvr>
                                        <p:cTn id="45" dur="500"/>
                                        <p:tgtEl>
                                          <p:spTgt spid="215"/>
                                        </p:tgtEl>
                                      </p:cBhvr>
                                    </p:animEffect>
                                    <p:anim calcmode="lin" valueType="num">
                                      <p:cBhvr>
                                        <p:cTn id="46" dur="500" fill="hold"/>
                                        <p:tgtEl>
                                          <p:spTgt spid="215"/>
                                        </p:tgtEl>
                                        <p:attrNameLst>
                                          <p:attrName>ppt_x</p:attrName>
                                        </p:attrNameLst>
                                      </p:cBhvr>
                                      <p:tavLst>
                                        <p:tav tm="0">
                                          <p:val>
                                            <p:strVal val="#ppt_x"/>
                                          </p:val>
                                        </p:tav>
                                        <p:tav tm="100000">
                                          <p:val>
                                            <p:strVal val="#ppt_x"/>
                                          </p:val>
                                        </p:tav>
                                      </p:tavLst>
                                    </p:anim>
                                    <p:anim calcmode="lin" valueType="num">
                                      <p:cBhvr>
                                        <p:cTn id="47" dur="500" fill="hold"/>
                                        <p:tgtEl>
                                          <p:spTgt spid="2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fade">
                                      <p:cBhvr>
                                        <p:cTn id="50" dur="500"/>
                                        <p:tgtEl>
                                          <p:spTgt spid="208"/>
                                        </p:tgtEl>
                                      </p:cBhvr>
                                    </p:animEffect>
                                    <p:anim calcmode="lin" valueType="num">
                                      <p:cBhvr>
                                        <p:cTn id="51" dur="500" fill="hold"/>
                                        <p:tgtEl>
                                          <p:spTgt spid="208"/>
                                        </p:tgtEl>
                                        <p:attrNameLst>
                                          <p:attrName>ppt_x</p:attrName>
                                        </p:attrNameLst>
                                      </p:cBhvr>
                                      <p:tavLst>
                                        <p:tav tm="0">
                                          <p:val>
                                            <p:strVal val="#ppt_x"/>
                                          </p:val>
                                        </p:tav>
                                        <p:tav tm="100000">
                                          <p:val>
                                            <p:strVal val="#ppt_x"/>
                                          </p:val>
                                        </p:tav>
                                      </p:tavLst>
                                    </p:anim>
                                    <p:anim calcmode="lin" valueType="num">
                                      <p:cBhvr>
                                        <p:cTn id="52" dur="500" fill="hold"/>
                                        <p:tgtEl>
                                          <p:spTgt spid="20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fade">
                                      <p:cBhvr>
                                        <p:cTn id="55" dur="1000"/>
                                        <p:tgtEl>
                                          <p:spTgt spid="216"/>
                                        </p:tgtEl>
                                      </p:cBhvr>
                                    </p:animEffect>
                                    <p:anim calcmode="lin" valueType="num">
                                      <p:cBhvr>
                                        <p:cTn id="56" dur="1000" fill="hold"/>
                                        <p:tgtEl>
                                          <p:spTgt spid="216"/>
                                        </p:tgtEl>
                                        <p:attrNameLst>
                                          <p:attrName>ppt_x</p:attrName>
                                        </p:attrNameLst>
                                      </p:cBhvr>
                                      <p:tavLst>
                                        <p:tav tm="0">
                                          <p:val>
                                            <p:strVal val="#ppt_x"/>
                                          </p:val>
                                        </p:tav>
                                        <p:tav tm="100000">
                                          <p:val>
                                            <p:strVal val="#ppt_x"/>
                                          </p:val>
                                        </p:tav>
                                      </p:tavLst>
                                    </p:anim>
                                    <p:anim calcmode="lin" valueType="num">
                                      <p:cBhvr>
                                        <p:cTn id="57" dur="1000" fill="hold"/>
                                        <p:tgtEl>
                                          <p:spTgt spid="216"/>
                                        </p:tgtEl>
                                        <p:attrNameLst>
                                          <p:attrName>ppt_y</p:attrName>
                                        </p:attrNameLst>
                                      </p:cBhvr>
                                      <p:tavLst>
                                        <p:tav tm="0">
                                          <p:val>
                                            <p:strVal val="#ppt_y+.1"/>
                                          </p:val>
                                        </p:tav>
                                        <p:tav tm="100000">
                                          <p:val>
                                            <p:strVal val="#ppt_y"/>
                                          </p:val>
                                        </p:tav>
                                      </p:tavLst>
                                    </p:anim>
                                  </p:childTnLst>
                                </p:cTn>
                              </p:par>
                            </p:childTnLst>
                          </p:cTn>
                        </p:par>
                        <p:par>
                          <p:cTn id="58" fill="hold">
                            <p:stCondLst>
                              <p:cond delay="4049"/>
                            </p:stCondLst>
                            <p:childTnLst>
                              <p:par>
                                <p:cTn id="59" presetID="42" presetClass="entr" presetSubtype="0" fill="hold" grpId="0" nodeType="afterEffect">
                                  <p:stCondLst>
                                    <p:cond delay="0"/>
                                  </p:stCondLst>
                                  <p:childTnLst>
                                    <p:set>
                                      <p:cBhvr>
                                        <p:cTn id="60" dur="1" fill="hold">
                                          <p:stCondLst>
                                            <p:cond delay="0"/>
                                          </p:stCondLst>
                                        </p:cTn>
                                        <p:tgtEl>
                                          <p:spTgt spid="209"/>
                                        </p:tgtEl>
                                        <p:attrNameLst>
                                          <p:attrName>style.visibility</p:attrName>
                                        </p:attrNameLst>
                                      </p:cBhvr>
                                      <p:to>
                                        <p:strVal val="visible"/>
                                      </p:to>
                                    </p:set>
                                    <p:animEffect transition="in" filter="fade">
                                      <p:cBhvr>
                                        <p:cTn id="61" dur="500"/>
                                        <p:tgtEl>
                                          <p:spTgt spid="209"/>
                                        </p:tgtEl>
                                      </p:cBhvr>
                                    </p:animEffect>
                                    <p:anim calcmode="lin" valueType="num">
                                      <p:cBhvr>
                                        <p:cTn id="62" dur="500" fill="hold"/>
                                        <p:tgtEl>
                                          <p:spTgt spid="209"/>
                                        </p:tgtEl>
                                        <p:attrNameLst>
                                          <p:attrName>ppt_x</p:attrName>
                                        </p:attrNameLst>
                                      </p:cBhvr>
                                      <p:tavLst>
                                        <p:tav tm="0">
                                          <p:val>
                                            <p:strVal val="#ppt_x"/>
                                          </p:val>
                                        </p:tav>
                                        <p:tav tm="100000">
                                          <p:val>
                                            <p:strVal val="#ppt_x"/>
                                          </p:val>
                                        </p:tav>
                                      </p:tavLst>
                                    </p:anim>
                                    <p:anim calcmode="lin" valueType="num">
                                      <p:cBhvr>
                                        <p:cTn id="6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651031" y="1608156"/>
            <a:ext cx="1628343" cy="972208"/>
            <a:chOff x="6200581" y="2144208"/>
            <a:chExt cx="2171124" cy="1296277"/>
          </a:xfrm>
          <a:solidFill>
            <a:schemeClr val="accent1"/>
          </a:solidFill>
        </p:grpSpPr>
        <p:sp>
          <p:nvSpPr>
            <p:cNvPr id="90" name="椭圆 1"/>
            <p:cNvSpPr>
              <a:spLocks noChangeArrowheads="1"/>
            </p:cNvSpPr>
            <p:nvPr/>
          </p:nvSpPr>
          <p:spPr bwMode="auto">
            <a:xfrm>
              <a:off x="7225894" y="2294674"/>
              <a:ext cx="1145811" cy="1145811"/>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grpFill/>
            <a:ln>
              <a:noFill/>
            </a:ln>
          </p:spPr>
          <p:txBody>
            <a:bodyPr anchor="ctr"/>
            <a:lstStyle/>
            <a:p>
              <a:pPr algn="ctr"/>
              <a:endParaRPr lang="zh-CN" altLang="zh-CN" sz="15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椭圆 1"/>
            <p:cNvSpPr>
              <a:spLocks noChangeArrowheads="1"/>
            </p:cNvSpPr>
            <p:nvPr/>
          </p:nvSpPr>
          <p:spPr bwMode="auto">
            <a:xfrm rot="10800000">
              <a:off x="6200581" y="2144208"/>
              <a:ext cx="1147131" cy="1147131"/>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grpFill/>
            <a:ln>
              <a:noFill/>
            </a:ln>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grpSp>
      <p:sp>
        <p:nvSpPr>
          <p:cNvPr id="99" name="圆角矩形 14"/>
          <p:cNvSpPr>
            <a:spLocks noChangeArrowheads="1"/>
          </p:cNvSpPr>
          <p:nvPr/>
        </p:nvSpPr>
        <p:spPr bwMode="auto">
          <a:xfrm>
            <a:off x="6200171" y="1928916"/>
            <a:ext cx="2066223" cy="335625"/>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1"/>
          </a:solidFill>
          <a:ln>
            <a:noFill/>
          </a:ln>
        </p:spPr>
        <p:txBody>
          <a:bodyPr lIns="91431" tIns="45715" rIns="91431" bIns="45715" anchor="ctr"/>
          <a:lstStyle/>
          <a:p>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添加标题</a:t>
            </a:r>
          </a:p>
        </p:txBody>
      </p:sp>
      <p:sp>
        <p:nvSpPr>
          <p:cNvPr id="100" name="圆角矩形 14"/>
          <p:cNvSpPr>
            <a:spLocks noChangeArrowheads="1"/>
          </p:cNvSpPr>
          <p:nvPr/>
        </p:nvSpPr>
        <p:spPr bwMode="auto">
          <a:xfrm>
            <a:off x="6025924" y="3387251"/>
            <a:ext cx="2104835" cy="336615"/>
          </a:xfrm>
          <a:custGeom>
            <a:avLst/>
            <a:gdLst>
              <a:gd name="T0" fmla="*/ 0 w 4033295"/>
              <a:gd name="T1" fmla="*/ 0 h 648072"/>
              <a:gd name="T2" fmla="*/ 3709259 w 4033295"/>
              <a:gd name="T3" fmla="*/ 0 h 648072"/>
              <a:gd name="T4" fmla="*/ 4033295 w 4033295"/>
              <a:gd name="T5" fmla="*/ 324036 h 648072"/>
              <a:gd name="T6" fmla="*/ 3709259 w 4033295"/>
              <a:gd name="T7" fmla="*/ 648072 h 648072"/>
              <a:gd name="T8" fmla="*/ 72855 w 4033295"/>
              <a:gd name="T9" fmla="*/ 648072 h 648072"/>
              <a:gd name="T10" fmla="*/ 0 w 4033295"/>
              <a:gd name="T11" fmla="*/ 0 h 648072"/>
              <a:gd name="T12" fmla="*/ 0 60000 65536"/>
              <a:gd name="T13" fmla="*/ 0 60000 65536"/>
              <a:gd name="T14" fmla="*/ 0 60000 65536"/>
              <a:gd name="T15" fmla="*/ 0 60000 65536"/>
              <a:gd name="T16" fmla="*/ 0 60000 65536"/>
              <a:gd name="T17" fmla="*/ 0 60000 65536"/>
              <a:gd name="T18" fmla="*/ 0 w 4033295"/>
              <a:gd name="T19" fmla="*/ 0 h 648072"/>
              <a:gd name="T20" fmla="*/ 4033295 w 4033295"/>
              <a:gd name="T21" fmla="*/ 648072 h 648072"/>
            </a:gdLst>
            <a:ahLst/>
            <a:cxnLst>
              <a:cxn ang="T12">
                <a:pos x="T0" y="T1"/>
              </a:cxn>
              <a:cxn ang="T13">
                <a:pos x="T2" y="T3"/>
              </a:cxn>
              <a:cxn ang="T14">
                <a:pos x="T4" y="T5"/>
              </a:cxn>
              <a:cxn ang="T15">
                <a:pos x="T6" y="T7"/>
              </a:cxn>
              <a:cxn ang="T16">
                <a:pos x="T8" y="T9"/>
              </a:cxn>
              <a:cxn ang="T17">
                <a:pos x="T10" y="T11"/>
              </a:cxn>
            </a:cxnLst>
            <a:rect l="T18" t="T19" r="T20" b="T21"/>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3"/>
          </a:solidFill>
          <a:ln>
            <a:noFill/>
          </a:ln>
        </p:spPr>
        <p:txBody>
          <a:bodyPr lIns="91431" tIns="45715" rIns="91431" bIns="45715" anchor="ctr"/>
          <a:lstStyle/>
          <a:p>
            <a:pPr algn="ctr"/>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101" name="TextBox 45"/>
          <p:cNvSpPr>
            <a:spLocks noChangeArrowheads="1"/>
          </p:cNvSpPr>
          <p:nvPr/>
        </p:nvSpPr>
        <p:spPr bwMode="auto">
          <a:xfrm>
            <a:off x="5554803" y="1842826"/>
            <a:ext cx="315824" cy="4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en-US" sz="2400" b="1" dirty="0">
                <a:solidFill>
                  <a:schemeClr val="accent1"/>
                </a:solidFill>
                <a:latin typeface="Arial Black" panose="020B0A04020102020204" pitchFamily="34" charset="0"/>
                <a:ea typeface="微软雅黑" panose="020B0503020204020204" pitchFamily="34" charset="-122"/>
                <a:sym typeface="Arial Black" panose="020B0A04020102020204" pitchFamily="34" charset="0"/>
              </a:rPr>
              <a:t>A</a:t>
            </a:r>
            <a:endParaRPr lang="zh-CN" altLang="en-US" sz="2400" b="1" dirty="0">
              <a:solidFill>
                <a:schemeClr val="accent1"/>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102" name="TextBox 46"/>
          <p:cNvSpPr>
            <a:spLocks noChangeArrowheads="1"/>
          </p:cNvSpPr>
          <p:nvPr/>
        </p:nvSpPr>
        <p:spPr bwMode="auto">
          <a:xfrm>
            <a:off x="5527931" y="3381840"/>
            <a:ext cx="315824" cy="4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en-US" sz="2400" b="1" dirty="0">
                <a:solidFill>
                  <a:schemeClr val="accent3"/>
                </a:solidFill>
                <a:latin typeface="Arial Black" panose="020B0A04020102020204" pitchFamily="34" charset="0"/>
                <a:ea typeface="微软雅黑" panose="020B0503020204020204" pitchFamily="34" charset="-122"/>
                <a:sym typeface="Arial Black" panose="020B0A04020102020204" pitchFamily="34" charset="0"/>
              </a:rPr>
              <a:t>B</a:t>
            </a:r>
            <a:endParaRPr lang="zh-CN" altLang="en-US" sz="2400" b="1" dirty="0">
              <a:solidFill>
                <a:schemeClr val="accent3"/>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103" name="TextBox 47"/>
          <p:cNvSpPr>
            <a:spLocks noChangeArrowheads="1"/>
          </p:cNvSpPr>
          <p:nvPr/>
        </p:nvSpPr>
        <p:spPr bwMode="auto">
          <a:xfrm>
            <a:off x="6261553" y="2339782"/>
            <a:ext cx="2314724"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TextBox 48"/>
          <p:cNvSpPr>
            <a:spLocks noChangeArrowheads="1"/>
          </p:cNvSpPr>
          <p:nvPr/>
        </p:nvSpPr>
        <p:spPr bwMode="auto">
          <a:xfrm>
            <a:off x="6200171" y="3723866"/>
            <a:ext cx="2486992" cy="59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在此框中选择粘贴并选择只</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endParaRPr lang="en-US" sz="9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6"/>
          <p:cNvGrpSpPr/>
          <p:nvPr/>
        </p:nvGrpSpPr>
        <p:grpSpPr>
          <a:xfrm>
            <a:off x="4537156" y="2474430"/>
            <a:ext cx="1604603" cy="1621692"/>
            <a:chOff x="6048747" y="3299238"/>
            <a:chExt cx="2139471" cy="2162256"/>
          </a:xfrm>
          <a:solidFill>
            <a:srgbClr val="CB1B3D"/>
          </a:solidFill>
        </p:grpSpPr>
        <p:grpSp>
          <p:nvGrpSpPr>
            <p:cNvPr id="4" name="组合 5"/>
            <p:cNvGrpSpPr/>
            <p:nvPr/>
          </p:nvGrpSpPr>
          <p:grpSpPr>
            <a:xfrm>
              <a:off x="7035806" y="3299238"/>
              <a:ext cx="1152412" cy="2162256"/>
              <a:chOff x="7035806" y="3299238"/>
              <a:chExt cx="1152412" cy="2162256"/>
            </a:xfrm>
            <a:grpFill/>
          </p:grpSpPr>
          <p:sp>
            <p:nvSpPr>
              <p:cNvPr id="96" name="椭圆 1"/>
              <p:cNvSpPr>
                <a:spLocks noChangeArrowheads="1"/>
              </p:cNvSpPr>
              <p:nvPr/>
            </p:nvSpPr>
            <p:spPr bwMode="auto">
              <a:xfrm>
                <a:off x="7120289" y="3299238"/>
                <a:ext cx="575546" cy="1147132"/>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2"/>
              </a:solidFill>
              <a:ln>
                <a:noFill/>
              </a:ln>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97" name="椭圆 1"/>
              <p:cNvSpPr>
                <a:spLocks noChangeArrowheads="1"/>
              </p:cNvSpPr>
              <p:nvPr/>
            </p:nvSpPr>
            <p:spPr bwMode="auto">
              <a:xfrm rot="5400000">
                <a:off x="7041746" y="4315023"/>
                <a:ext cx="1140531" cy="1152412"/>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3"/>
              </a:solidFill>
              <a:ln>
                <a:noFill/>
              </a:ln>
            </p:spPr>
            <p:txBody>
              <a:bodyPr anchor="ctr"/>
              <a:lstStyle/>
              <a:p>
                <a:pPr algn="ctr"/>
                <a:endParaRPr lang="zh-CN" altLang="zh-CN" sz="15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5" name="椭圆 1"/>
            <p:cNvSpPr>
              <a:spLocks noChangeArrowheads="1"/>
            </p:cNvSpPr>
            <p:nvPr/>
          </p:nvSpPr>
          <p:spPr bwMode="auto">
            <a:xfrm rot="5637942">
              <a:off x="6334540" y="3904033"/>
              <a:ext cx="575546" cy="1147132"/>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3"/>
            </a:solidFill>
            <a:ln>
              <a:noFill/>
            </a:ln>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grpSp>
      <p:sp>
        <p:nvSpPr>
          <p:cNvPr id="106" name="矩形 105"/>
          <p:cNvSpPr/>
          <p:nvPr/>
        </p:nvSpPr>
        <p:spPr>
          <a:xfrm>
            <a:off x="1138278" y="3457065"/>
            <a:ext cx="1021266"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07" name="矩形 106"/>
          <p:cNvSpPr/>
          <p:nvPr/>
        </p:nvSpPr>
        <p:spPr>
          <a:xfrm>
            <a:off x="1138705" y="2948559"/>
            <a:ext cx="1518605"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08" name="矩形 107"/>
          <p:cNvSpPr/>
          <p:nvPr/>
        </p:nvSpPr>
        <p:spPr>
          <a:xfrm>
            <a:off x="1138705" y="2440052"/>
            <a:ext cx="2138945"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09" name="矩形 108"/>
          <p:cNvSpPr/>
          <p:nvPr/>
        </p:nvSpPr>
        <p:spPr>
          <a:xfrm>
            <a:off x="1138705" y="1931546"/>
            <a:ext cx="2338705"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grpSp>
        <p:nvGrpSpPr>
          <p:cNvPr id="5" name="组合 2"/>
          <p:cNvGrpSpPr/>
          <p:nvPr/>
        </p:nvGrpSpPr>
        <p:grpSpPr>
          <a:xfrm>
            <a:off x="1138277" y="1493085"/>
            <a:ext cx="2988780" cy="2524229"/>
            <a:chOff x="1516907" y="1990778"/>
            <a:chExt cx="3985040" cy="3365639"/>
          </a:xfrm>
        </p:grpSpPr>
        <p:cxnSp>
          <p:nvCxnSpPr>
            <p:cNvPr id="110" name="直接箭头连接符 109"/>
            <p:cNvCxnSpPr/>
            <p:nvPr/>
          </p:nvCxnSpPr>
          <p:spPr>
            <a:xfrm>
              <a:off x="1517480" y="5356417"/>
              <a:ext cx="3984467"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flipV="1">
              <a:off x="1516907" y="1990778"/>
              <a:ext cx="571" cy="334488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组合 1"/>
          <p:cNvGrpSpPr/>
          <p:nvPr/>
        </p:nvGrpSpPr>
        <p:grpSpPr>
          <a:xfrm>
            <a:off x="647375" y="1908800"/>
            <a:ext cx="540060" cy="2148759"/>
            <a:chOff x="862372" y="2545066"/>
            <a:chExt cx="720080" cy="2865012"/>
          </a:xfrm>
        </p:grpSpPr>
        <p:sp>
          <p:nvSpPr>
            <p:cNvPr id="117" name="TextBox 116"/>
            <p:cNvSpPr txBox="1"/>
            <p:nvPr/>
          </p:nvSpPr>
          <p:spPr>
            <a:xfrm>
              <a:off x="862372" y="4579093"/>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2014</a:t>
              </a:r>
              <a:endParaRPr lang="zh-CN" altLang="en-US" spc="-113" dirty="0">
                <a:solidFill>
                  <a:schemeClr val="bg1">
                    <a:lumMod val="50000"/>
                  </a:schemeClr>
                </a:solidFill>
              </a:endParaRPr>
            </a:p>
          </p:txBody>
        </p:sp>
        <p:sp>
          <p:nvSpPr>
            <p:cNvPr id="118" name="TextBox 117"/>
            <p:cNvSpPr txBox="1"/>
            <p:nvPr/>
          </p:nvSpPr>
          <p:spPr>
            <a:xfrm>
              <a:off x="862372" y="3916249"/>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2018</a:t>
              </a:r>
              <a:endParaRPr lang="zh-CN" altLang="en-US" spc="-113" dirty="0">
                <a:solidFill>
                  <a:schemeClr val="bg1">
                    <a:lumMod val="50000"/>
                  </a:schemeClr>
                </a:solidFill>
              </a:endParaRPr>
            </a:p>
          </p:txBody>
        </p:sp>
        <p:sp>
          <p:nvSpPr>
            <p:cNvPr id="119" name="TextBox 118"/>
            <p:cNvSpPr txBox="1"/>
            <p:nvPr/>
          </p:nvSpPr>
          <p:spPr>
            <a:xfrm>
              <a:off x="862372" y="3279557"/>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2018</a:t>
              </a:r>
              <a:endParaRPr lang="zh-CN" altLang="en-US" spc="-113" dirty="0">
                <a:solidFill>
                  <a:schemeClr val="bg1">
                    <a:lumMod val="50000"/>
                  </a:schemeClr>
                </a:solidFill>
              </a:endParaRPr>
            </a:p>
          </p:txBody>
        </p:sp>
        <p:sp>
          <p:nvSpPr>
            <p:cNvPr id="120" name="TextBox 119"/>
            <p:cNvSpPr txBox="1"/>
            <p:nvPr/>
          </p:nvSpPr>
          <p:spPr>
            <a:xfrm>
              <a:off x="862372" y="2545066"/>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2017</a:t>
              </a:r>
              <a:endParaRPr lang="zh-CN" altLang="en-US" spc="-113" dirty="0">
                <a:solidFill>
                  <a:schemeClr val="bg1">
                    <a:lumMod val="50000"/>
                  </a:schemeClr>
                </a:solidFill>
              </a:endParaRPr>
            </a:p>
          </p:txBody>
        </p:sp>
      </p:grpSp>
      <p:sp>
        <p:nvSpPr>
          <p:cNvPr id="121" name="任意多边形 120"/>
          <p:cNvSpPr/>
          <p:nvPr/>
        </p:nvSpPr>
        <p:spPr>
          <a:xfrm>
            <a:off x="3023639" y="2019768"/>
            <a:ext cx="992982" cy="1985963"/>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68566" tIns="34283" rIns="68566" bIns="34283" spcCol="0" rtlCol="0" anchor="ctr"/>
          <a:lstStyle/>
          <a:p>
            <a:pPr algn="ctr"/>
            <a:endParaRPr lang="zh-CN" altLang="en-US"/>
          </a:p>
        </p:txBody>
      </p:sp>
      <p:sp>
        <p:nvSpPr>
          <p:cNvPr id="122" name="TextBox 121"/>
          <p:cNvSpPr txBox="1"/>
          <p:nvPr/>
        </p:nvSpPr>
        <p:spPr>
          <a:xfrm>
            <a:off x="3477409" y="1931546"/>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82%</a:t>
            </a:r>
            <a:endParaRPr lang="zh-CN" altLang="en-US" spc="-113" dirty="0">
              <a:solidFill>
                <a:schemeClr val="bg1">
                  <a:lumMod val="50000"/>
                </a:schemeClr>
              </a:solidFill>
            </a:endParaRPr>
          </a:p>
        </p:txBody>
      </p:sp>
      <p:sp>
        <p:nvSpPr>
          <p:cNvPr id="123" name="TextBox 122"/>
          <p:cNvSpPr txBox="1"/>
          <p:nvPr/>
        </p:nvSpPr>
        <p:spPr>
          <a:xfrm>
            <a:off x="3277651" y="2440053"/>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73%</a:t>
            </a:r>
            <a:endParaRPr lang="zh-CN" altLang="en-US" spc="-113" dirty="0">
              <a:solidFill>
                <a:schemeClr val="bg1">
                  <a:lumMod val="50000"/>
                </a:schemeClr>
              </a:solidFill>
            </a:endParaRPr>
          </a:p>
        </p:txBody>
      </p:sp>
      <p:sp>
        <p:nvSpPr>
          <p:cNvPr id="124" name="TextBox 123"/>
          <p:cNvSpPr txBox="1"/>
          <p:nvPr/>
        </p:nvSpPr>
        <p:spPr>
          <a:xfrm>
            <a:off x="2657309" y="2950319"/>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56%</a:t>
            </a:r>
            <a:endParaRPr lang="zh-CN" altLang="en-US" spc="-113" dirty="0">
              <a:solidFill>
                <a:schemeClr val="bg1">
                  <a:lumMod val="50000"/>
                </a:schemeClr>
              </a:solidFill>
            </a:endParaRPr>
          </a:p>
        </p:txBody>
      </p:sp>
      <p:sp>
        <p:nvSpPr>
          <p:cNvPr id="127" name="TextBox 126"/>
          <p:cNvSpPr txBox="1"/>
          <p:nvPr/>
        </p:nvSpPr>
        <p:spPr>
          <a:xfrm>
            <a:off x="2166965" y="3434230"/>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32%</a:t>
            </a:r>
            <a:endParaRPr lang="zh-CN" altLang="en-US" spc="-113" dirty="0">
              <a:solidFill>
                <a:schemeClr val="bg1">
                  <a:lumMod val="50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
                                        <p:tgtEl>
                                          <p:spTgt spid="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p:tgtEl>
                                          <p:spTgt spid="6"/>
                                        </p:tgtEl>
                                        <p:attrNameLst>
                                          <p:attrName>ppt_x</p:attrName>
                                        </p:attrNameLst>
                                      </p:cBhvr>
                                      <p:tavLst>
                                        <p:tav tm="0">
                                          <p:val>
                                            <p:strVal val="#ppt_x+#ppt_w*1.125000"/>
                                          </p:val>
                                        </p:tav>
                                        <p:tav tm="100000">
                                          <p:val>
                                            <p:strVal val="#ppt_x"/>
                                          </p:val>
                                        </p:tav>
                                      </p:tavLst>
                                    </p:anim>
                                    <p:animEffect transition="in" filter="wipe(left)">
                                      <p:cBhvr>
                                        <p:cTn id="12" dur="300"/>
                                        <p:tgtEl>
                                          <p:spTgt spid="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300"/>
                                        <p:tgtEl>
                                          <p:spTgt spid="106"/>
                                        </p:tgtEl>
                                        <p:attrNameLst>
                                          <p:attrName>ppt_x</p:attrName>
                                        </p:attrNameLst>
                                      </p:cBhvr>
                                      <p:tavLst>
                                        <p:tav tm="0">
                                          <p:val>
                                            <p:strVal val="#ppt_x-#ppt_w*1.125000"/>
                                          </p:val>
                                        </p:tav>
                                        <p:tav tm="100000">
                                          <p:val>
                                            <p:strVal val="#ppt_x"/>
                                          </p:val>
                                        </p:tav>
                                      </p:tavLst>
                                    </p:anim>
                                    <p:animEffect transition="in" filter="wipe(right)">
                                      <p:cBhvr>
                                        <p:cTn id="17" dur="300"/>
                                        <p:tgtEl>
                                          <p:spTgt spid="10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300"/>
                                        <p:tgtEl>
                                          <p:spTgt spid="107"/>
                                        </p:tgtEl>
                                        <p:attrNameLst>
                                          <p:attrName>ppt_x</p:attrName>
                                        </p:attrNameLst>
                                      </p:cBhvr>
                                      <p:tavLst>
                                        <p:tav tm="0">
                                          <p:val>
                                            <p:strVal val="#ppt_x-#ppt_w*1.125000"/>
                                          </p:val>
                                        </p:tav>
                                        <p:tav tm="100000">
                                          <p:val>
                                            <p:strVal val="#ppt_x"/>
                                          </p:val>
                                        </p:tav>
                                      </p:tavLst>
                                    </p:anim>
                                    <p:animEffect transition="in" filter="wipe(right)">
                                      <p:cBhvr>
                                        <p:cTn id="22" dur="300"/>
                                        <p:tgtEl>
                                          <p:spTgt spid="107"/>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300"/>
                                        <p:tgtEl>
                                          <p:spTgt spid="108"/>
                                        </p:tgtEl>
                                        <p:attrNameLst>
                                          <p:attrName>ppt_x</p:attrName>
                                        </p:attrNameLst>
                                      </p:cBhvr>
                                      <p:tavLst>
                                        <p:tav tm="0">
                                          <p:val>
                                            <p:strVal val="#ppt_x-#ppt_w*1.125000"/>
                                          </p:val>
                                        </p:tav>
                                        <p:tav tm="100000">
                                          <p:val>
                                            <p:strVal val="#ppt_x"/>
                                          </p:val>
                                        </p:tav>
                                      </p:tavLst>
                                    </p:anim>
                                    <p:animEffect transition="in" filter="wipe(right)">
                                      <p:cBhvr>
                                        <p:cTn id="27" dur="300"/>
                                        <p:tgtEl>
                                          <p:spTgt spid="108"/>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300"/>
                                        <p:tgtEl>
                                          <p:spTgt spid="109"/>
                                        </p:tgtEl>
                                        <p:attrNameLst>
                                          <p:attrName>ppt_x</p:attrName>
                                        </p:attrNameLst>
                                      </p:cBhvr>
                                      <p:tavLst>
                                        <p:tav tm="0">
                                          <p:val>
                                            <p:strVal val="#ppt_x-#ppt_w*1.125000"/>
                                          </p:val>
                                        </p:tav>
                                        <p:tav tm="100000">
                                          <p:val>
                                            <p:strVal val="#ppt_x"/>
                                          </p:val>
                                        </p:tav>
                                      </p:tavLst>
                                    </p:anim>
                                    <p:animEffect transition="in" filter="wipe(right)">
                                      <p:cBhvr>
                                        <p:cTn id="32" dur="300"/>
                                        <p:tgtEl>
                                          <p:spTgt spid="10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fade">
                                      <p:cBhvr>
                                        <p:cTn id="36" dur="200"/>
                                        <p:tgtEl>
                                          <p:spTgt spid="127"/>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200"/>
                                        <p:tgtEl>
                                          <p:spTgt spid="12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200"/>
                                        <p:tgtEl>
                                          <p:spTgt spid="123"/>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200"/>
                                        <p:tgtEl>
                                          <p:spTgt spid="122"/>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wipe(down)">
                                      <p:cBhvr>
                                        <p:cTn id="52" dur="500"/>
                                        <p:tgtEl>
                                          <p:spTgt spid="121"/>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par>
                          <p:cTn id="57" fill="hold">
                            <p:stCondLst>
                              <p:cond delay="6000"/>
                            </p:stCondLst>
                            <p:childTnLst>
                              <p:par>
                                <p:cTn id="58" presetID="14" presetClass="entr" presetSubtype="10"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randombar(horizontal)">
                                      <p:cBhvr>
                                        <p:cTn id="60" dur="500"/>
                                        <p:tgtEl>
                                          <p:spTgt spid="101"/>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additive="base">
                                        <p:cTn id="63" dur="500" fill="hold"/>
                                        <p:tgtEl>
                                          <p:spTgt spid="99"/>
                                        </p:tgtEl>
                                        <p:attrNameLst>
                                          <p:attrName>ppt_x</p:attrName>
                                        </p:attrNameLst>
                                      </p:cBhvr>
                                      <p:tavLst>
                                        <p:tav tm="0">
                                          <p:val>
                                            <p:strVal val="1+#ppt_w/2"/>
                                          </p:val>
                                        </p:tav>
                                        <p:tav tm="100000">
                                          <p:val>
                                            <p:strVal val="#ppt_x"/>
                                          </p:val>
                                        </p:tav>
                                      </p:tavLst>
                                    </p:anim>
                                    <p:anim calcmode="lin" valueType="num">
                                      <p:cBhvr additive="base">
                                        <p:cTn id="64" dur="500" fill="hold"/>
                                        <p:tgtEl>
                                          <p:spTgt spid="99"/>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14" presetClass="entr" presetSubtype="10"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randombar(horizontal)">
                                      <p:cBhvr>
                                        <p:cTn id="68" dur="500"/>
                                        <p:tgtEl>
                                          <p:spTgt spid="103"/>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up)">
                                      <p:cBhvr>
                                        <p:cTn id="72" dur="500"/>
                                        <p:tgtEl>
                                          <p:spTgt spid="3"/>
                                        </p:tgtEl>
                                      </p:cBhvr>
                                    </p:animEffect>
                                  </p:childTnLst>
                                </p:cTn>
                              </p:par>
                            </p:childTnLst>
                          </p:cTn>
                        </p:par>
                        <p:par>
                          <p:cTn id="73" fill="hold">
                            <p:stCondLst>
                              <p:cond delay="7500"/>
                            </p:stCondLst>
                            <p:childTnLst>
                              <p:par>
                                <p:cTn id="74" presetID="14" presetClass="entr" presetSubtype="10" fill="hold" grpId="0"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randombar(horizontal)">
                                      <p:cBhvr>
                                        <p:cTn id="76" dur="500"/>
                                        <p:tgtEl>
                                          <p:spTgt spid="102"/>
                                        </p:tgtEl>
                                      </p:cBhvr>
                                    </p:animEffect>
                                  </p:childTnLst>
                                </p:cTn>
                              </p:par>
                              <p:par>
                                <p:cTn id="77" presetID="2" presetClass="entr" presetSubtype="2"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fill="hold"/>
                                        <p:tgtEl>
                                          <p:spTgt spid="100"/>
                                        </p:tgtEl>
                                        <p:attrNameLst>
                                          <p:attrName>ppt_x</p:attrName>
                                        </p:attrNameLst>
                                      </p:cBhvr>
                                      <p:tavLst>
                                        <p:tav tm="0">
                                          <p:val>
                                            <p:strVal val="1+#ppt_w/2"/>
                                          </p:val>
                                        </p:tav>
                                        <p:tav tm="100000">
                                          <p:val>
                                            <p:strVal val="#ppt_x"/>
                                          </p:val>
                                        </p:tav>
                                      </p:tavLst>
                                    </p:anim>
                                    <p:anim calcmode="lin" valueType="num">
                                      <p:cBhvr additive="base">
                                        <p:cTn id="80" dur="500" fill="hold"/>
                                        <p:tgtEl>
                                          <p:spTgt spid="100"/>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14" presetClass="entr" presetSubtype="10" fill="hold" grpId="0" nodeType="after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randombar(horizontal)">
                                      <p:cBhvr>
                                        <p:cTn id="8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p:bldP spid="102" grpId="0"/>
      <p:bldP spid="103" grpId="0"/>
      <p:bldP spid="104" grpId="0"/>
      <p:bldP spid="106" grpId="0" animBg="1"/>
      <p:bldP spid="107" grpId="0" animBg="1"/>
      <p:bldP spid="108" grpId="0" animBg="1"/>
      <p:bldP spid="109" grpId="0" animBg="1"/>
      <p:bldP spid="121" grpId="0" animBg="1"/>
      <p:bldP spid="122" grpId="0"/>
      <p:bldP spid="123" grpId="0"/>
      <p:bldP spid="124" grpId="0"/>
      <p:bldP spid="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4"/>
          <p:cNvGrpSpPr/>
          <p:nvPr/>
        </p:nvGrpSpPr>
        <p:grpSpPr>
          <a:xfrm flipH="1">
            <a:off x="4672286" y="18158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50"/>
          <p:cNvGrpSpPr/>
          <p:nvPr/>
        </p:nvGrpSpPr>
        <p:grpSpPr>
          <a:xfrm flipH="1">
            <a:off x="5713336" y="32728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8"/>
          <p:cNvGrpSpPr/>
          <p:nvPr/>
        </p:nvGrpSpPr>
        <p:grpSpPr>
          <a:xfrm>
            <a:off x="2018557" y="18158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53"/>
          <p:cNvGrpSpPr/>
          <p:nvPr/>
        </p:nvGrpSpPr>
        <p:grpSpPr>
          <a:xfrm>
            <a:off x="2898365" y="32728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8"/>
          <p:cNvGrpSpPr/>
          <p:nvPr/>
        </p:nvGrpSpPr>
        <p:grpSpPr bwMode="auto">
          <a:xfrm>
            <a:off x="2653513" y="1650162"/>
            <a:ext cx="1994036" cy="1349530"/>
            <a:chOff x="0" y="0"/>
            <a:chExt cx="2093189" cy="1416774"/>
          </a:xfrm>
          <a:solidFill>
            <a:srgbClr val="CB1B3D"/>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solidFill>
              <a:schemeClr val="accent1"/>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09935" y="122472"/>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21"/>
          <p:cNvGrpSpPr/>
          <p:nvPr/>
        </p:nvGrpSpPr>
        <p:grpSpPr bwMode="auto">
          <a:xfrm>
            <a:off x="3691379" y="1650162"/>
            <a:ext cx="1995549" cy="1349530"/>
            <a:chOff x="0" y="0"/>
            <a:chExt cx="2093189" cy="1416774"/>
          </a:xfrm>
          <a:solidFill>
            <a:srgbClr val="CB1B3D"/>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solidFill>
              <a:schemeClr val="accent2"/>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12660" y="579708"/>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24"/>
          <p:cNvGrpSpPr/>
          <p:nvPr/>
        </p:nvGrpSpPr>
        <p:grpSpPr bwMode="auto">
          <a:xfrm>
            <a:off x="3691379" y="3040541"/>
            <a:ext cx="1995549" cy="1349530"/>
            <a:chOff x="0" y="0"/>
            <a:chExt cx="2093189" cy="1416774"/>
          </a:xfrm>
          <a:solidFill>
            <a:srgbClr val="CB1B3D"/>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solidFill>
              <a:schemeClr val="accent3"/>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12660" y="180213"/>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7"/>
          <p:cNvGrpSpPr/>
          <p:nvPr/>
        </p:nvGrpSpPr>
        <p:grpSpPr bwMode="auto">
          <a:xfrm>
            <a:off x="4730760" y="3040541"/>
            <a:ext cx="1994036" cy="1349530"/>
            <a:chOff x="0" y="0"/>
            <a:chExt cx="2093189" cy="1416774"/>
          </a:xfrm>
          <a:solidFill>
            <a:srgbClr val="CB1B3D"/>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solidFill>
              <a:schemeClr val="accent4"/>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12405" y="520297"/>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974457" y="2093506"/>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3" name="TextBox 232"/>
          <p:cNvSpPr txBox="1"/>
          <p:nvPr/>
        </p:nvSpPr>
        <p:spPr>
          <a:xfrm>
            <a:off x="5761551" y="2103964"/>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6" name="TextBox 235"/>
          <p:cNvSpPr txBox="1"/>
          <p:nvPr/>
        </p:nvSpPr>
        <p:spPr>
          <a:xfrm>
            <a:off x="1859496" y="3498721"/>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9" name="TextBox 238"/>
          <p:cNvSpPr txBox="1"/>
          <p:nvPr/>
        </p:nvSpPr>
        <p:spPr>
          <a:xfrm>
            <a:off x="6736719" y="3475057"/>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grpSp>
        <p:nvGrpSpPr>
          <p:cNvPr id="12" name="组合 3"/>
          <p:cNvGrpSpPr/>
          <p:nvPr/>
        </p:nvGrpSpPr>
        <p:grpSpPr>
          <a:xfrm>
            <a:off x="1082380" y="1645294"/>
            <a:ext cx="969778" cy="392371"/>
            <a:chOff x="1354515" y="2193726"/>
            <a:chExt cx="1293037" cy="523162"/>
          </a:xfrm>
        </p:grpSpPr>
        <p:sp>
          <p:nvSpPr>
            <p:cNvPr id="3" name="圆角矩形 2"/>
            <p:cNvSpPr/>
            <p:nvPr/>
          </p:nvSpPr>
          <p:spPr>
            <a:xfrm>
              <a:off x="1354515" y="2193726"/>
              <a:ext cx="1100328" cy="5231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TextBox 224"/>
            <p:cNvSpPr txBox="1"/>
            <p:nvPr/>
          </p:nvSpPr>
          <p:spPr>
            <a:xfrm>
              <a:off x="1467498" y="2239458"/>
              <a:ext cx="1180054"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方案一</a:t>
              </a:r>
            </a:p>
          </p:txBody>
        </p:sp>
      </p:grpSp>
      <p:grpSp>
        <p:nvGrpSpPr>
          <p:cNvPr id="13" name="组合 4"/>
          <p:cNvGrpSpPr/>
          <p:nvPr/>
        </p:nvGrpSpPr>
        <p:grpSpPr>
          <a:xfrm>
            <a:off x="5860962" y="1645293"/>
            <a:ext cx="942897" cy="392371"/>
            <a:chOff x="7725958" y="2193726"/>
            <a:chExt cx="1257196" cy="523162"/>
          </a:xfrm>
        </p:grpSpPr>
        <p:sp>
          <p:nvSpPr>
            <p:cNvPr id="87" name="圆角矩形 86"/>
            <p:cNvSpPr/>
            <p:nvPr/>
          </p:nvSpPr>
          <p:spPr>
            <a:xfrm>
              <a:off x="7725958" y="2193726"/>
              <a:ext cx="1100328" cy="5231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7803101" y="2277230"/>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方案二</a:t>
              </a:r>
            </a:p>
          </p:txBody>
        </p:sp>
      </p:grpSp>
      <p:grpSp>
        <p:nvGrpSpPr>
          <p:cNvPr id="14" name="组合 6"/>
          <p:cNvGrpSpPr/>
          <p:nvPr/>
        </p:nvGrpSpPr>
        <p:grpSpPr>
          <a:xfrm>
            <a:off x="6840136" y="3076695"/>
            <a:ext cx="971661" cy="392372"/>
            <a:chOff x="9031522" y="4102259"/>
            <a:chExt cx="1295548" cy="523162"/>
          </a:xfrm>
        </p:grpSpPr>
        <p:sp>
          <p:nvSpPr>
            <p:cNvPr id="89" name="圆角矩形 88"/>
            <p:cNvSpPr/>
            <p:nvPr/>
          </p:nvSpPr>
          <p:spPr>
            <a:xfrm>
              <a:off x="9031522" y="4102259"/>
              <a:ext cx="1100328" cy="5231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9147017" y="4159076"/>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方案四</a:t>
              </a:r>
            </a:p>
          </p:txBody>
        </p:sp>
      </p:grpSp>
      <p:grpSp>
        <p:nvGrpSpPr>
          <p:cNvPr id="15" name="组合 9"/>
          <p:cNvGrpSpPr/>
          <p:nvPr/>
        </p:nvGrpSpPr>
        <p:grpSpPr>
          <a:xfrm>
            <a:off x="1917482" y="3116176"/>
            <a:ext cx="926630" cy="392372"/>
            <a:chOff x="2518192" y="4154901"/>
            <a:chExt cx="1235506" cy="523162"/>
          </a:xfrm>
        </p:grpSpPr>
        <p:sp>
          <p:nvSpPr>
            <p:cNvPr id="91" name="圆角矩形 90"/>
            <p:cNvSpPr/>
            <p:nvPr/>
          </p:nvSpPr>
          <p:spPr>
            <a:xfrm>
              <a:off x="2518192" y="4154901"/>
              <a:ext cx="1100328" cy="5231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91"/>
            <p:cNvSpPr txBox="1"/>
            <p:nvPr/>
          </p:nvSpPr>
          <p:spPr>
            <a:xfrm>
              <a:off x="2573643" y="4196848"/>
              <a:ext cx="1180055"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方案三</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par>
                                <p:cTn id="38" presetID="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1531938" y="2745484"/>
            <a:ext cx="819150" cy="114141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11" tIns="31055" rIns="62111" bIns="31055" anchor="ctr"/>
          <a:lstStyle/>
          <a:p>
            <a:endParaRPr lang="zh-CN" altLang="en-US" sz="900" dirty="0">
              <a:solidFill>
                <a:srgbClr val="000000"/>
              </a:solidFill>
            </a:endParaRPr>
          </a:p>
        </p:txBody>
      </p:sp>
      <p:sp>
        <p:nvSpPr>
          <p:cNvPr id="28" name="箭头2"/>
          <p:cNvSpPr>
            <a:spLocks noChangeArrowheads="1"/>
          </p:cNvSpPr>
          <p:nvPr/>
        </p:nvSpPr>
        <p:spPr bwMode="auto">
          <a:xfrm rot="-5400000">
            <a:off x="1747839" y="2270821"/>
            <a:ext cx="244475" cy="974725"/>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62111" tIns="31055" rIns="62111" bIns="31055" anchor="ctr"/>
          <a:lstStyle/>
          <a:p>
            <a:endParaRPr lang="zh-CN" altLang="en-US" sz="900" dirty="0">
              <a:solidFill>
                <a:srgbClr val="000000"/>
              </a:solidFill>
            </a:endParaRPr>
          </a:p>
        </p:txBody>
      </p:sp>
      <p:sp>
        <p:nvSpPr>
          <p:cNvPr id="29" name="箭头1"/>
          <p:cNvSpPr>
            <a:spLocks noChangeArrowheads="1"/>
          </p:cNvSpPr>
          <p:nvPr/>
        </p:nvSpPr>
        <p:spPr bwMode="auto">
          <a:xfrm>
            <a:off x="1527175" y="1499296"/>
            <a:ext cx="819150" cy="1322387"/>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11" tIns="31055" rIns="62111" bIns="31055" anchor="ctr"/>
          <a:lstStyle/>
          <a:p>
            <a:endParaRPr lang="zh-CN" altLang="en-US" sz="900" dirty="0">
              <a:solidFill>
                <a:srgbClr val="000000"/>
              </a:solidFill>
            </a:endParaRPr>
          </a:p>
        </p:txBody>
      </p:sp>
      <p:sp>
        <p:nvSpPr>
          <p:cNvPr id="30" name="文本1"/>
          <p:cNvSpPr>
            <a:spLocks noChangeArrowheads="1"/>
          </p:cNvSpPr>
          <p:nvPr/>
        </p:nvSpPr>
        <p:spPr bwMode="auto">
          <a:xfrm>
            <a:off x="3378200" y="1208783"/>
            <a:ext cx="4433888" cy="896938"/>
          </a:xfrm>
          <a:prstGeom prst="roundRect">
            <a:avLst>
              <a:gd name="adj" fmla="val 11505"/>
            </a:avLst>
          </a:prstGeom>
          <a:noFill/>
          <a:ln w="15875">
            <a:solidFill>
              <a:schemeClr val="bg1">
                <a:lumMod val="75000"/>
              </a:schemeClr>
            </a:solidFill>
            <a:round/>
          </a:ln>
        </p:spPr>
        <p:txBody>
          <a:bodyPr lIns="62111" tIns="31055" rIns="62111" bIns="31055"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r>
              <a:rPr lang="zh-CN" altLang="en-US" sz="1200" dirty="0">
                <a:solidFill>
                  <a:srgbClr val="404040"/>
                </a:solidFill>
                <a:latin typeface="微软雅黑" panose="020B0503020204020204" pitchFamily="34" charset="-122"/>
                <a:ea typeface="微软雅黑" panose="020B0503020204020204" pitchFamily="34" charset="-122"/>
              </a:rPr>
              <a:t>。</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2446338" y="1204020"/>
            <a:ext cx="931862" cy="901700"/>
          </a:xfrm>
          <a:prstGeom prst="roundRect">
            <a:avLst>
              <a:gd name="adj" fmla="val 11921"/>
            </a:avLst>
          </a:prstGeom>
          <a:solidFill>
            <a:schemeClr val="accent2"/>
          </a:solidFill>
          <a:ln w="25400">
            <a:noFill/>
            <a:round/>
          </a:ln>
        </p:spPr>
        <p:txBody>
          <a:bodyPr lIns="62111" tIns="31055" rIns="62111" bIns="31055"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3378200" y="2297807"/>
            <a:ext cx="4433888" cy="895350"/>
          </a:xfrm>
          <a:prstGeom prst="roundRect">
            <a:avLst>
              <a:gd name="adj" fmla="val 11505"/>
            </a:avLst>
          </a:prstGeom>
          <a:noFill/>
          <a:ln w="15875">
            <a:solidFill>
              <a:schemeClr val="bg1">
                <a:lumMod val="75000"/>
              </a:schemeClr>
            </a:solidFill>
            <a:round/>
          </a:ln>
        </p:spPr>
        <p:txBody>
          <a:bodyPr lIns="62111" tIns="31055" rIns="62111" bIns="31055"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2446338" y="2297807"/>
            <a:ext cx="931862" cy="895350"/>
          </a:xfrm>
          <a:prstGeom prst="roundRect">
            <a:avLst>
              <a:gd name="adj" fmla="val 11921"/>
            </a:avLst>
          </a:prstGeom>
          <a:solidFill>
            <a:schemeClr val="accent3"/>
          </a:solidFill>
          <a:ln w="25400">
            <a:noFill/>
            <a:round/>
          </a:ln>
        </p:spPr>
        <p:txBody>
          <a:bodyPr lIns="62111" tIns="31055" rIns="62111" bIns="31055"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3378200" y="3378896"/>
            <a:ext cx="4433888" cy="885825"/>
          </a:xfrm>
          <a:prstGeom prst="roundRect">
            <a:avLst>
              <a:gd name="adj" fmla="val 11505"/>
            </a:avLst>
          </a:prstGeom>
          <a:noFill/>
          <a:ln w="15875">
            <a:solidFill>
              <a:schemeClr val="bg1">
                <a:lumMod val="75000"/>
              </a:schemeClr>
            </a:solidFill>
            <a:round/>
          </a:ln>
        </p:spPr>
        <p:txBody>
          <a:bodyPr lIns="62111" tIns="31055" rIns="62111" bIns="31055"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2446338" y="3378896"/>
            <a:ext cx="931862" cy="885825"/>
          </a:xfrm>
          <a:prstGeom prst="roundRect">
            <a:avLst>
              <a:gd name="adj" fmla="val 11921"/>
            </a:avLst>
          </a:prstGeom>
          <a:solidFill>
            <a:schemeClr val="accent4"/>
          </a:solidFill>
          <a:ln w="25400">
            <a:noFill/>
            <a:round/>
          </a:ln>
        </p:spPr>
        <p:txBody>
          <a:bodyPr lIns="62111" tIns="31055" rIns="62111" bIns="31055"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11251" y="2297807"/>
            <a:ext cx="893763" cy="895350"/>
          </a:xfrm>
          <a:prstGeom prst="ellipse">
            <a:avLst/>
          </a:prstGeom>
          <a:solidFill>
            <a:schemeClr val="accent1"/>
          </a:solidFill>
          <a:ln w="9525">
            <a:noFill/>
            <a:round/>
          </a:ln>
        </p:spPr>
        <p:txBody>
          <a:bodyPr lIns="62111" tIns="31055" rIns="62111" bIns="31055" anchor="ctr"/>
          <a:lstStyle/>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工作</a:t>
            </a:r>
            <a:endParaRPr lang="en-US" altLang="zh-CN" sz="1900" b="1" dirty="0">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概述</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2257a73f67e15a8副本.png"/>
          <p:cNvPicPr>
            <a:picLocks noChangeAspect="1" noChangeArrowheads="1"/>
          </p:cNvPicPr>
          <p:nvPr/>
        </p:nvPicPr>
        <p:blipFill>
          <a:blip r:embed="rId3" cstate="print"/>
          <a:srcRect/>
          <a:stretch>
            <a:fillRect/>
          </a:stretch>
        </p:blipFill>
        <p:spPr bwMode="auto">
          <a:xfrm>
            <a:off x="4561784" y="318964"/>
            <a:ext cx="4582215" cy="4413026"/>
          </a:xfrm>
          <a:prstGeom prst="rect">
            <a:avLst/>
          </a:prstGeom>
          <a:noFill/>
        </p:spPr>
      </p:pic>
      <p:sp>
        <p:nvSpPr>
          <p:cNvPr id="12" name="矩形 259"/>
          <p:cNvSpPr>
            <a:spLocks noChangeArrowheads="1"/>
          </p:cNvSpPr>
          <p:nvPr/>
        </p:nvSpPr>
        <p:spPr bwMode="auto">
          <a:xfrm>
            <a:off x="698616" y="3626609"/>
            <a:ext cx="3367420"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75000"/>
                    <a:lumOff val="25000"/>
                  </a:schemeClr>
                </a:solidFill>
                <a:cs typeface="Arial" panose="020B0604020202020204" pitchFamily="34" charset="0"/>
              </a:rPr>
              <a:t>汇报人：</a:t>
            </a:r>
            <a:r>
              <a:rPr lang="en-US" altLang="zh-CN" sz="1100">
                <a:solidFill>
                  <a:schemeClr val="tx1">
                    <a:lumMod val="75000"/>
                    <a:lumOff val="25000"/>
                  </a:schemeClr>
                </a:solidFill>
                <a:cs typeface="Arial" panose="020B0604020202020204" pitchFamily="34" charset="0"/>
              </a:rPr>
              <a:t>xiazaii    </a:t>
            </a:r>
            <a:r>
              <a:rPr lang="zh-CN" altLang="en-US" sz="1100">
                <a:solidFill>
                  <a:schemeClr val="tx1">
                    <a:lumMod val="75000"/>
                    <a:lumOff val="25000"/>
                  </a:schemeClr>
                </a:solidFill>
                <a:cs typeface="Arial" panose="020B0604020202020204" pitchFamily="34" charset="0"/>
              </a:rPr>
              <a:t>汇报时间：</a:t>
            </a:r>
            <a:r>
              <a:rPr lang="en-US" altLang="zh-CN" sz="1100">
                <a:solidFill>
                  <a:schemeClr val="tx1">
                    <a:lumMod val="75000"/>
                    <a:lumOff val="25000"/>
                  </a:schemeClr>
                </a:solidFill>
                <a:cs typeface="Arial" panose="020B0604020202020204" pitchFamily="34" charset="0"/>
              </a:rPr>
              <a:t>XX</a:t>
            </a:r>
            <a:r>
              <a:rPr lang="zh-CN" altLang="en-US" sz="1100">
                <a:solidFill>
                  <a:schemeClr val="tx1">
                    <a:lumMod val="75000"/>
                    <a:lumOff val="25000"/>
                  </a:schemeClr>
                </a:solidFill>
                <a:cs typeface="Arial" panose="020B0604020202020204" pitchFamily="34" charset="0"/>
              </a:rPr>
              <a:t>年</a:t>
            </a:r>
            <a:r>
              <a:rPr lang="en-US" altLang="zh-CN" sz="1100">
                <a:solidFill>
                  <a:schemeClr val="tx1">
                    <a:lumMod val="75000"/>
                    <a:lumOff val="25000"/>
                  </a:schemeClr>
                </a:solidFill>
                <a:cs typeface="Arial" panose="020B0604020202020204" pitchFamily="34" charset="0"/>
              </a:rPr>
              <a:t>XX</a:t>
            </a:r>
            <a:r>
              <a:rPr lang="zh-CN" altLang="en-US" sz="1100">
                <a:solidFill>
                  <a:schemeClr val="tx1">
                    <a:lumMod val="75000"/>
                    <a:lumOff val="25000"/>
                  </a:schemeClr>
                </a:solidFill>
                <a:cs typeface="Arial" panose="020B0604020202020204" pitchFamily="34" charset="0"/>
              </a:rPr>
              <a:t>月</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681660" y="2906529"/>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681660" y="2323493"/>
            <a:ext cx="518648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b="1" dirty="0">
                <a:solidFill>
                  <a:schemeClr val="tx1">
                    <a:lumMod val="75000"/>
                    <a:lumOff val="25000"/>
                  </a:schemeClr>
                </a:solidFill>
                <a:latin typeface="Arial" panose="020B0604020202020204" pitchFamily="34" charset="0"/>
                <a:cs typeface="Arial" panose="020B0604020202020204" pitchFamily="34" charset="0"/>
              </a:rPr>
              <a:t>谢谢您的观看！</a:t>
            </a:r>
            <a:endParaRPr lang="en-US" altLang="zh-CN"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681660" y="1250345"/>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LOGO</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1"/>
                                        </p:tgtEl>
                                        <p:attrNameLst>
                                          <p:attrName>ppt_y</p:attrName>
                                        </p:attrNameLst>
                                      </p:cBhvr>
                                      <p:tavLst>
                                        <p:tav tm="0">
                                          <p:val>
                                            <p:strVal val="#ppt_y"/>
                                          </p:val>
                                        </p:tav>
                                        <p:tav tm="100000">
                                          <p:val>
                                            <p:strVal val="#ppt_y"/>
                                          </p:val>
                                        </p:tav>
                                      </p:tavLst>
                                    </p:anim>
                                    <p:anim calcmode="lin" valueType="num">
                                      <p:cBhvr>
                                        <p:cTn id="2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1"/>
                                        </p:tgtEl>
                                      </p:cBhvr>
                                    </p:animEffect>
                                  </p:childTnLst>
                                </p:cTn>
                              </p:par>
                            </p:childTnLst>
                          </p:cTn>
                        </p:par>
                        <p:par>
                          <p:cTn id="31" fill="hold">
                            <p:stCondLst>
                              <p:cond delay="8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21"/>
                                        </p:tgtEl>
                                      </p:cBhvr>
                                    </p:animEffect>
                                    <p:animScale>
                                      <p:cBhvr>
                                        <p:cTn id="34" dur="250" autoRev="1" fill="hold"/>
                                        <p:tgtEl>
                                          <p:spTgt spid="21"/>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par>
                          <p:cTn id="44" fill="hold">
                            <p:stCondLst>
                              <p:cond delay="250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2"/>
                                        </p:tgtEl>
                                        <p:attrNameLst>
                                          <p:attrName>ppt_y</p:attrName>
                                        </p:attrNameLst>
                                      </p:cBhvr>
                                      <p:tavLst>
                                        <p:tav tm="0">
                                          <p:val>
                                            <p:strVal val="#ppt_y"/>
                                          </p:val>
                                        </p:tav>
                                        <p:tav tm="100000">
                                          <p:val>
                                            <p:strVal val="#ppt_y"/>
                                          </p:val>
                                        </p:tav>
                                      </p:tavLst>
                                    </p:anim>
                                    <p:anim calcmode="lin" valueType="num">
                                      <p:cBhvr>
                                        <p:cTn id="5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2"/>
                                        </p:tgtEl>
                                      </p:cBhvr>
                                    </p:animEffect>
                                  </p:childTnLst>
                                </p:cTn>
                              </p:par>
                            </p:childTnLst>
                          </p:cTn>
                        </p:par>
                        <p:par>
                          <p:cTn id="57" fill="hold">
                            <p:stCondLst>
                              <p:cond delay="1550"/>
                            </p:stCondLst>
                            <p:childTnLst>
                              <p:par>
                                <p:cTn id="58" presetID="26" presetClass="emph" presetSubtype="0" fill="hold" grpId="1" nodeType="afterEffect">
                                  <p:stCondLst>
                                    <p:cond delay="0"/>
                                  </p:stCondLst>
                                  <p:iterate type="lt">
                                    <p:tmPct val="0"/>
                                  </p:iterate>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20" grpId="0"/>
      <p:bldP spid="20" grpId="1"/>
      <p:bldP spid="21" grpId="0"/>
      <p:bldP spid="21" grpId="1"/>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a73f67e15a8副本.png"/>
          <p:cNvPicPr>
            <a:picLocks noChangeAspect="1" noChangeArrowheads="1"/>
          </p:cNvPicPr>
          <p:nvPr/>
        </p:nvPicPr>
        <p:blipFill>
          <a:blip r:embed="rId3" cstate="print"/>
          <a:srcRect/>
          <a:stretch>
            <a:fillRect/>
          </a:stretch>
        </p:blipFill>
        <p:spPr bwMode="auto">
          <a:xfrm rot="10800000">
            <a:off x="-4" y="555526"/>
            <a:ext cx="3995939" cy="3848396"/>
          </a:xfrm>
          <a:prstGeom prst="rect">
            <a:avLst/>
          </a:prstGeom>
          <a:noFill/>
        </p:spPr>
      </p:pic>
      <p:sp>
        <p:nvSpPr>
          <p:cNvPr id="48" name="文本框 6"/>
          <p:cNvSpPr txBox="1"/>
          <p:nvPr/>
        </p:nvSpPr>
        <p:spPr>
          <a:xfrm>
            <a:off x="4136025" y="1923678"/>
            <a:ext cx="1322005" cy="1231174"/>
          </a:xfrm>
          <a:prstGeom prst="rect">
            <a:avLst/>
          </a:prstGeom>
          <a:noFill/>
        </p:spPr>
        <p:txBody>
          <a:bodyPr wrap="square" lIns="0" tIns="0" rIns="0" bIns="0" rtlCol="0">
            <a:spAutoFit/>
          </a:bodyPr>
          <a:lstStyle/>
          <a:p>
            <a:pPr algn="ctr"/>
            <a:r>
              <a:rPr lang="en-US" altLang="zh-CN"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5481072" y="2118133"/>
            <a:ext cx="3123376"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11"/>
          <p:cNvSpPr txBox="1"/>
          <p:nvPr/>
        </p:nvSpPr>
        <p:spPr>
          <a:xfrm>
            <a:off x="5405600"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813021"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1"/>
          <p:cNvSpPr txBox="1"/>
          <p:nvPr/>
        </p:nvSpPr>
        <p:spPr>
          <a:xfrm>
            <a:off x="5405600"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1"/>
          <p:cNvSpPr txBox="1"/>
          <p:nvPr/>
        </p:nvSpPr>
        <p:spPr>
          <a:xfrm>
            <a:off x="6813021"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4*#ppt_w"/>
                                          </p:val>
                                        </p:tav>
                                        <p:tav tm="100000">
                                          <p:val>
                                            <p:strVal val="#ppt_w"/>
                                          </p:val>
                                        </p:tav>
                                      </p:tavLst>
                                    </p:anim>
                                    <p:anim calcmode="lin" valueType="num">
                                      <p:cBhvr>
                                        <p:cTn id="14" dur="500" fill="hold"/>
                                        <p:tgtEl>
                                          <p:spTgt spid="10"/>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right)">
                                      <p:cBhvr>
                                        <p:cTn id="24" dur="500"/>
                                        <p:tgtEl>
                                          <p:spTgt spid="12"/>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1"/>
          <p:cNvGrpSpPr/>
          <p:nvPr/>
        </p:nvGrpSpPr>
        <p:grpSpPr>
          <a:xfrm>
            <a:off x="2815505" y="1822079"/>
            <a:ext cx="1165976" cy="1164870"/>
            <a:chOff x="5305425" y="2638425"/>
            <a:chExt cx="1579563" cy="1577975"/>
          </a:xfrm>
          <a:solidFill>
            <a:srgbClr val="ED4545"/>
          </a:solidFill>
        </p:grpSpPr>
        <p:sp>
          <p:nvSpPr>
            <p:cNvPr id="73"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3" name="组合 74"/>
          <p:cNvGrpSpPr/>
          <p:nvPr/>
        </p:nvGrpSpPr>
        <p:grpSpPr>
          <a:xfrm>
            <a:off x="3522818" y="2528388"/>
            <a:ext cx="1463621" cy="1461361"/>
            <a:chOff x="5102225" y="2441575"/>
            <a:chExt cx="1982788" cy="1979613"/>
          </a:xfrm>
          <a:solidFill>
            <a:srgbClr val="ED4545"/>
          </a:solidFill>
        </p:grpSpPr>
        <p:sp>
          <p:nvSpPr>
            <p:cNvPr id="7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4" name="组合 77"/>
          <p:cNvGrpSpPr/>
          <p:nvPr/>
        </p:nvGrpSpPr>
        <p:grpSpPr>
          <a:xfrm>
            <a:off x="4771997" y="2253576"/>
            <a:ext cx="959732" cy="973850"/>
            <a:chOff x="5803900" y="2852738"/>
            <a:chExt cx="1300163" cy="1319212"/>
          </a:xfrm>
          <a:solidFill>
            <a:srgbClr val="ED4545"/>
          </a:solidFill>
        </p:grpSpPr>
        <p:sp>
          <p:nvSpPr>
            <p:cNvPr id="7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5" name="组合 80"/>
          <p:cNvGrpSpPr/>
          <p:nvPr/>
        </p:nvGrpSpPr>
        <p:grpSpPr>
          <a:xfrm>
            <a:off x="5598152" y="2431704"/>
            <a:ext cx="1165976" cy="1164870"/>
            <a:chOff x="5305425" y="2638425"/>
            <a:chExt cx="1579563" cy="1577975"/>
          </a:xfrm>
          <a:solidFill>
            <a:srgbClr val="ED4545"/>
          </a:solidFill>
        </p:grpSpPr>
        <p:sp>
          <p:nvSpPr>
            <p:cNvPr id="8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9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
        <p:nvSpPr>
          <p:cNvPr id="111" name="TextBox 110"/>
          <p:cNvSpPr txBox="1"/>
          <p:nvPr/>
        </p:nvSpPr>
        <p:spPr>
          <a:xfrm>
            <a:off x="1191245" y="1856091"/>
            <a:ext cx="1370121" cy="422647"/>
          </a:xfrm>
          <a:prstGeom prst="rect">
            <a:avLst/>
          </a:prstGeom>
          <a:noFill/>
        </p:spPr>
        <p:txBody>
          <a:bodyPr wrap="square" lIns="52913" tIns="26456" rIns="52913" bIns="26456" rtlCol="0" anchor="ctr">
            <a:spAutoFit/>
          </a:bodyPr>
          <a:lstStyle/>
          <a:p>
            <a:pPr lvl="0" algn="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12" name="矩形 111"/>
          <p:cNvSpPr/>
          <p:nvPr/>
        </p:nvSpPr>
        <p:spPr>
          <a:xfrm>
            <a:off x="1733044" y="1609705"/>
            <a:ext cx="925418" cy="238038"/>
          </a:xfrm>
          <a:prstGeom prst="rect">
            <a:avLst/>
          </a:prstGeom>
        </p:spPr>
        <p:txBody>
          <a:bodyPr wrap="square" lIns="52913" tIns="26456" rIns="52913" bIns="26456">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3" name="TextBox 112"/>
          <p:cNvSpPr txBox="1"/>
          <p:nvPr/>
        </p:nvSpPr>
        <p:spPr>
          <a:xfrm>
            <a:off x="1853441" y="3457370"/>
            <a:ext cx="1290282" cy="545719"/>
          </a:xfrm>
          <a:prstGeom prst="rect">
            <a:avLst/>
          </a:prstGeom>
          <a:noFill/>
        </p:spPr>
        <p:txBody>
          <a:bodyPr wrap="square" lIns="52913" tIns="26456" rIns="52913" bIns="26456" rtlCol="0" anchor="ctr">
            <a:spAutoFit/>
          </a:bodyPr>
          <a:lstStyle/>
          <a:p>
            <a:pPr lvl="0" algn="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114" name="矩形 113"/>
          <p:cNvSpPr/>
          <p:nvPr/>
        </p:nvSpPr>
        <p:spPr>
          <a:xfrm>
            <a:off x="2352799" y="3223028"/>
            <a:ext cx="925418" cy="238038"/>
          </a:xfrm>
          <a:prstGeom prst="rect">
            <a:avLst/>
          </a:prstGeom>
        </p:spPr>
        <p:txBody>
          <a:bodyPr wrap="square" lIns="52913" tIns="26456" rIns="52913" bIns="2645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5" name="TextBox 114"/>
          <p:cNvSpPr txBox="1"/>
          <p:nvPr/>
        </p:nvSpPr>
        <p:spPr>
          <a:xfrm>
            <a:off x="5731726" y="1796700"/>
            <a:ext cx="1245521" cy="422647"/>
          </a:xfrm>
          <a:prstGeom prst="rect">
            <a:avLst/>
          </a:prstGeom>
          <a:noFill/>
        </p:spPr>
        <p:txBody>
          <a:bodyPr wrap="square" lIns="52913" tIns="26456" rIns="52913" bIns="26456" rtlCol="0" anchor="ctr">
            <a:spAutoFit/>
          </a:bodyPr>
          <a:lstStyle/>
          <a:p>
            <a:pPr lvl="0"/>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16" name="矩形 115"/>
          <p:cNvSpPr/>
          <p:nvPr/>
        </p:nvSpPr>
        <p:spPr>
          <a:xfrm>
            <a:off x="5675574" y="1491964"/>
            <a:ext cx="925418" cy="238038"/>
          </a:xfrm>
          <a:prstGeom prst="rect">
            <a:avLst/>
          </a:prstGeom>
        </p:spPr>
        <p:txBody>
          <a:bodyPr wrap="square" lIns="52913" tIns="26456" rIns="52913" bIns="26456">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7" name="TextBox 116"/>
          <p:cNvSpPr txBox="1"/>
          <p:nvPr/>
        </p:nvSpPr>
        <p:spPr>
          <a:xfrm>
            <a:off x="6899554" y="3268197"/>
            <a:ext cx="1292672" cy="492018"/>
          </a:xfrm>
          <a:prstGeom prst="rect">
            <a:avLst/>
          </a:prstGeom>
          <a:noFill/>
        </p:spPr>
        <p:txBody>
          <a:bodyPr wrap="square" lIns="52913" tIns="26456" rIns="52913" bIns="26456" rtlCol="0" anchor="ctr">
            <a:spAutoFit/>
          </a:bodyPr>
          <a:lstStyle/>
          <a:p>
            <a:pPr lvl="0"/>
            <a:endParaRPr lang="en-US" altLang="zh-CN" sz="4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118" name="矩形 117"/>
          <p:cNvSpPr/>
          <p:nvPr/>
        </p:nvSpPr>
        <p:spPr>
          <a:xfrm>
            <a:off x="6940408" y="2981578"/>
            <a:ext cx="925418" cy="238038"/>
          </a:xfrm>
          <a:prstGeom prst="rect">
            <a:avLst/>
          </a:prstGeom>
        </p:spPr>
        <p:txBody>
          <a:bodyPr wrap="square" lIns="52913" tIns="26456" rIns="52913" bIns="2645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130" name="肘形连接符 129"/>
          <p:cNvCxnSpPr/>
          <p:nvPr/>
        </p:nvCxnSpPr>
        <p:spPr>
          <a:xfrm rot="10800000" flipV="1">
            <a:off x="1817695" y="1924012"/>
            <a:ext cx="1226957" cy="418907"/>
          </a:xfrm>
          <a:prstGeom prst="bentConnector3">
            <a:avLst>
              <a:gd name="adj1" fmla="val 32626"/>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肘形连接符 130"/>
          <p:cNvCxnSpPr/>
          <p:nvPr/>
        </p:nvCxnSpPr>
        <p:spPr>
          <a:xfrm rot="10800000">
            <a:off x="2413070" y="3496239"/>
            <a:ext cx="1320788" cy="290056"/>
          </a:xfrm>
          <a:prstGeom prst="bentConnector3">
            <a:avLst>
              <a:gd name="adj1" fmla="val 29965"/>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肘形连接符 131"/>
          <p:cNvCxnSpPr/>
          <p:nvPr/>
        </p:nvCxnSpPr>
        <p:spPr>
          <a:xfrm rot="10800000" flipV="1">
            <a:off x="5318012" y="1807738"/>
            <a:ext cx="1659237" cy="400564"/>
          </a:xfrm>
          <a:prstGeom prst="bentConnector3">
            <a:avLst>
              <a:gd name="adj1" fmla="val 77024"/>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肘形连接符 134"/>
          <p:cNvCxnSpPr/>
          <p:nvPr/>
        </p:nvCxnSpPr>
        <p:spPr>
          <a:xfrm rot="10800000" flipH="1">
            <a:off x="6512887" y="3253704"/>
            <a:ext cx="1320788" cy="290056"/>
          </a:xfrm>
          <a:prstGeom prst="bentConnector3">
            <a:avLst>
              <a:gd name="adj1" fmla="val 29965"/>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repeatCount="indefinite" fill="hold" nodeType="withEffect">
                                  <p:stCondLst>
                                    <p:cond delay="0"/>
                                  </p:stCondLst>
                                  <p:childTnLst>
                                    <p:animRot by="-86400000">
                                      <p:cBhvr>
                                        <p:cTn id="9" dur="8000" fill="hold"/>
                                        <p:tgtEl>
                                          <p:spTgt spid="2"/>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right)">
                                      <p:cBhvr>
                                        <p:cTn id="12" dur="500"/>
                                        <p:tgtEl>
                                          <p:spTgt spid="13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anim calcmode="lin" valueType="num">
                                      <p:cBhvr>
                                        <p:cTn id="21" dur="1000" fill="hold"/>
                                        <p:tgtEl>
                                          <p:spTgt spid="112"/>
                                        </p:tgtEl>
                                        <p:attrNameLst>
                                          <p:attrName>ppt_x</p:attrName>
                                        </p:attrNameLst>
                                      </p:cBhvr>
                                      <p:tavLst>
                                        <p:tav tm="0">
                                          <p:val>
                                            <p:strVal val="#ppt_x"/>
                                          </p:val>
                                        </p:tav>
                                        <p:tav tm="100000">
                                          <p:val>
                                            <p:strVal val="#ppt_x"/>
                                          </p:val>
                                        </p:tav>
                                      </p:tavLst>
                                    </p:anim>
                                    <p:anim calcmode="lin" valueType="num">
                                      <p:cBhvr>
                                        <p:cTn id="22" dur="1000" fill="hold"/>
                                        <p:tgtEl>
                                          <p:spTgt spid="11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8" presetClass="emph" presetSubtype="0" repeatCount="indefinite" fill="hold" nodeType="withEffect">
                                  <p:stCondLst>
                                    <p:cond delay="500"/>
                                  </p:stCondLst>
                                  <p:childTnLst>
                                    <p:animRot by="76680000">
                                      <p:cBhvr>
                                        <p:cTn id="27" dur="7500" fill="hold"/>
                                        <p:tgtEl>
                                          <p:spTgt spid="3"/>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31"/>
                                        </p:tgtEl>
                                        <p:attrNameLst>
                                          <p:attrName>style.visibility</p:attrName>
                                        </p:attrNameLst>
                                      </p:cBhvr>
                                      <p:to>
                                        <p:strVal val="visible"/>
                                      </p:to>
                                    </p:set>
                                    <p:animEffect transition="in" filter="wipe(right)">
                                      <p:cBhvr>
                                        <p:cTn id="30" dur="500"/>
                                        <p:tgtEl>
                                          <p:spTgt spid="131"/>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animEffect transition="in" filter="fade">
                                      <p:cBhvr>
                                        <p:cTn id="35" dur="500"/>
                                        <p:tgtEl>
                                          <p:spTgt spid="113"/>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1000"/>
                                        <p:tgtEl>
                                          <p:spTgt spid="114"/>
                                        </p:tgtEl>
                                      </p:cBhvr>
                                    </p:animEffect>
                                    <p:anim calcmode="lin" valueType="num">
                                      <p:cBhvr>
                                        <p:cTn id="39" dur="1000" fill="hold"/>
                                        <p:tgtEl>
                                          <p:spTgt spid="114"/>
                                        </p:tgtEl>
                                        <p:attrNameLst>
                                          <p:attrName>ppt_x</p:attrName>
                                        </p:attrNameLst>
                                      </p:cBhvr>
                                      <p:tavLst>
                                        <p:tav tm="0">
                                          <p:val>
                                            <p:strVal val="#ppt_x"/>
                                          </p:val>
                                        </p:tav>
                                        <p:tav tm="100000">
                                          <p:val>
                                            <p:strVal val="#ppt_x"/>
                                          </p:val>
                                        </p:tav>
                                      </p:tavLst>
                                    </p:anim>
                                    <p:anim calcmode="lin" valueType="num">
                                      <p:cBhvr>
                                        <p:cTn id="40" dur="1000" fill="hold"/>
                                        <p:tgtEl>
                                          <p:spTgt spid="114"/>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8" presetClass="emph" presetSubtype="0" repeatCount="indefinite" fill="hold" nodeType="withEffect">
                                  <p:stCondLst>
                                    <p:cond delay="1000"/>
                                  </p:stCondLst>
                                  <p:childTnLst>
                                    <p:animRot by="-108000000">
                                      <p:cBhvr>
                                        <p:cTn id="45" dur="7000" fill="hold"/>
                                        <p:tgtEl>
                                          <p:spTgt spid="4"/>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132"/>
                                        </p:tgtEl>
                                        <p:attrNameLst>
                                          <p:attrName>style.visibility</p:attrName>
                                        </p:attrNameLst>
                                      </p:cBhvr>
                                      <p:to>
                                        <p:strVal val="visible"/>
                                      </p:to>
                                    </p:set>
                                    <p:animEffect transition="in" filter="wipe(left)">
                                      <p:cBhvr>
                                        <p:cTn id="48" dur="500"/>
                                        <p:tgtEl>
                                          <p:spTgt spid="132"/>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15"/>
                                        </p:tgtEl>
                                        <p:attrNameLst>
                                          <p:attrName>style.visibility</p:attrName>
                                        </p:attrNameLst>
                                      </p:cBhvr>
                                      <p:to>
                                        <p:strVal val="visible"/>
                                      </p:to>
                                    </p:set>
                                    <p:anim calcmode="lin" valueType="num">
                                      <p:cBhvr>
                                        <p:cTn id="51" dur="500" fill="hold"/>
                                        <p:tgtEl>
                                          <p:spTgt spid="115"/>
                                        </p:tgtEl>
                                        <p:attrNameLst>
                                          <p:attrName>ppt_w</p:attrName>
                                        </p:attrNameLst>
                                      </p:cBhvr>
                                      <p:tavLst>
                                        <p:tav tm="0">
                                          <p:val>
                                            <p:fltVal val="0"/>
                                          </p:val>
                                        </p:tav>
                                        <p:tav tm="100000">
                                          <p:val>
                                            <p:strVal val="#ppt_w"/>
                                          </p:val>
                                        </p:tav>
                                      </p:tavLst>
                                    </p:anim>
                                    <p:anim calcmode="lin" valueType="num">
                                      <p:cBhvr>
                                        <p:cTn id="52" dur="500" fill="hold"/>
                                        <p:tgtEl>
                                          <p:spTgt spid="115"/>
                                        </p:tgtEl>
                                        <p:attrNameLst>
                                          <p:attrName>ppt_h</p:attrName>
                                        </p:attrNameLst>
                                      </p:cBhvr>
                                      <p:tavLst>
                                        <p:tav tm="0">
                                          <p:val>
                                            <p:fltVal val="0"/>
                                          </p:val>
                                        </p:tav>
                                        <p:tav tm="100000">
                                          <p:val>
                                            <p:strVal val="#ppt_h"/>
                                          </p:val>
                                        </p:tav>
                                      </p:tavLst>
                                    </p:anim>
                                    <p:animEffect transition="in" filter="fade">
                                      <p:cBhvr>
                                        <p:cTn id="53" dur="500"/>
                                        <p:tgtEl>
                                          <p:spTgt spid="115"/>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anim calcmode="lin" valueType="num">
                                      <p:cBhvr>
                                        <p:cTn id="57" dur="1000" fill="hold"/>
                                        <p:tgtEl>
                                          <p:spTgt spid="116"/>
                                        </p:tgtEl>
                                        <p:attrNameLst>
                                          <p:attrName>ppt_x</p:attrName>
                                        </p:attrNameLst>
                                      </p:cBhvr>
                                      <p:tavLst>
                                        <p:tav tm="0">
                                          <p:val>
                                            <p:strVal val="#ppt_x"/>
                                          </p:val>
                                        </p:tav>
                                        <p:tav tm="100000">
                                          <p:val>
                                            <p:strVal val="#ppt_x"/>
                                          </p:val>
                                        </p:tav>
                                      </p:tavLst>
                                    </p:anim>
                                    <p:anim calcmode="lin" valueType="num">
                                      <p:cBhvr>
                                        <p:cTn id="58" dur="1000" fill="hold"/>
                                        <p:tgtEl>
                                          <p:spTgt spid="116"/>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150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8" presetClass="emph" presetSubtype="0" repeatCount="indefinite" fill="hold" nodeType="withEffect">
                                  <p:stCondLst>
                                    <p:cond delay="1500"/>
                                  </p:stCondLst>
                                  <p:childTnLst>
                                    <p:animRot by="86400000">
                                      <p:cBhvr>
                                        <p:cTn id="63" dur="6500" fill="hold"/>
                                        <p:tgtEl>
                                          <p:spTgt spid="5"/>
                                        </p:tgtEl>
                                        <p:attrNameLst>
                                          <p:attrName>r</p:attrName>
                                        </p:attrNameLst>
                                      </p:cBhvr>
                                    </p:animRot>
                                  </p:childTnLst>
                                </p:cTn>
                              </p:par>
                              <p:par>
                                <p:cTn id="64" presetID="53" presetClass="entr" presetSubtype="16" fill="hold" grpId="0" nodeType="withEffect">
                                  <p:stCondLst>
                                    <p:cond delay="1500"/>
                                  </p:stCondLst>
                                  <p:childTnLst>
                                    <p:set>
                                      <p:cBhvr>
                                        <p:cTn id="65" dur="1" fill="hold">
                                          <p:stCondLst>
                                            <p:cond delay="0"/>
                                          </p:stCondLst>
                                        </p:cTn>
                                        <p:tgtEl>
                                          <p:spTgt spid="117"/>
                                        </p:tgtEl>
                                        <p:attrNameLst>
                                          <p:attrName>style.visibility</p:attrName>
                                        </p:attrNameLst>
                                      </p:cBhvr>
                                      <p:to>
                                        <p:strVal val="visible"/>
                                      </p:to>
                                    </p:set>
                                    <p:anim calcmode="lin" valueType="num">
                                      <p:cBhvr>
                                        <p:cTn id="66" dur="500" fill="hold"/>
                                        <p:tgtEl>
                                          <p:spTgt spid="117"/>
                                        </p:tgtEl>
                                        <p:attrNameLst>
                                          <p:attrName>ppt_w</p:attrName>
                                        </p:attrNameLst>
                                      </p:cBhvr>
                                      <p:tavLst>
                                        <p:tav tm="0">
                                          <p:val>
                                            <p:fltVal val="0"/>
                                          </p:val>
                                        </p:tav>
                                        <p:tav tm="100000">
                                          <p:val>
                                            <p:strVal val="#ppt_w"/>
                                          </p:val>
                                        </p:tav>
                                      </p:tavLst>
                                    </p:anim>
                                    <p:anim calcmode="lin" valueType="num">
                                      <p:cBhvr>
                                        <p:cTn id="67" dur="500" fill="hold"/>
                                        <p:tgtEl>
                                          <p:spTgt spid="117"/>
                                        </p:tgtEl>
                                        <p:attrNameLst>
                                          <p:attrName>ppt_h</p:attrName>
                                        </p:attrNameLst>
                                      </p:cBhvr>
                                      <p:tavLst>
                                        <p:tav tm="0">
                                          <p:val>
                                            <p:fltVal val="0"/>
                                          </p:val>
                                        </p:tav>
                                        <p:tav tm="100000">
                                          <p:val>
                                            <p:strVal val="#ppt_h"/>
                                          </p:val>
                                        </p:tav>
                                      </p:tavLst>
                                    </p:anim>
                                    <p:animEffect transition="in" filter="fade">
                                      <p:cBhvr>
                                        <p:cTn id="68" dur="500"/>
                                        <p:tgtEl>
                                          <p:spTgt spid="117"/>
                                        </p:tgtEl>
                                      </p:cBhvr>
                                    </p:animEffect>
                                  </p:childTnLst>
                                </p:cTn>
                              </p:par>
                              <p:par>
                                <p:cTn id="69" presetID="42" presetClass="entr" presetSubtype="0" fill="hold" grpId="0" nodeType="withEffect">
                                  <p:stCondLst>
                                    <p:cond delay="1500"/>
                                  </p:stCondLst>
                                  <p:childTnLst>
                                    <p:set>
                                      <p:cBhvr>
                                        <p:cTn id="70" dur="1" fill="hold">
                                          <p:stCondLst>
                                            <p:cond delay="0"/>
                                          </p:stCondLst>
                                        </p:cTn>
                                        <p:tgtEl>
                                          <p:spTgt spid="118"/>
                                        </p:tgtEl>
                                        <p:attrNameLst>
                                          <p:attrName>style.visibility</p:attrName>
                                        </p:attrNameLst>
                                      </p:cBhvr>
                                      <p:to>
                                        <p:strVal val="visible"/>
                                      </p:to>
                                    </p:set>
                                    <p:animEffect transition="in" filter="fade">
                                      <p:cBhvr>
                                        <p:cTn id="71" dur="1000"/>
                                        <p:tgtEl>
                                          <p:spTgt spid="118"/>
                                        </p:tgtEl>
                                      </p:cBhvr>
                                    </p:animEffect>
                                    <p:anim calcmode="lin" valueType="num">
                                      <p:cBhvr>
                                        <p:cTn id="72" dur="1000" fill="hold"/>
                                        <p:tgtEl>
                                          <p:spTgt spid="118"/>
                                        </p:tgtEl>
                                        <p:attrNameLst>
                                          <p:attrName>ppt_x</p:attrName>
                                        </p:attrNameLst>
                                      </p:cBhvr>
                                      <p:tavLst>
                                        <p:tav tm="0">
                                          <p:val>
                                            <p:strVal val="#ppt_x"/>
                                          </p:val>
                                        </p:tav>
                                        <p:tav tm="100000">
                                          <p:val>
                                            <p:strVal val="#ppt_x"/>
                                          </p:val>
                                        </p:tav>
                                      </p:tavLst>
                                    </p:anim>
                                    <p:anim calcmode="lin" valueType="num">
                                      <p:cBhvr>
                                        <p:cTn id="73" dur="1000" fill="hold"/>
                                        <p:tgtEl>
                                          <p:spTgt spid="118"/>
                                        </p:tgtEl>
                                        <p:attrNameLst>
                                          <p:attrName>ppt_y</p:attrName>
                                        </p:attrNameLst>
                                      </p:cBhvr>
                                      <p:tavLst>
                                        <p:tav tm="0">
                                          <p:val>
                                            <p:strVal val="#ppt_y+.1"/>
                                          </p:val>
                                        </p:tav>
                                        <p:tav tm="100000">
                                          <p:val>
                                            <p:strVal val="#ppt_y"/>
                                          </p:val>
                                        </p:tav>
                                      </p:tavLst>
                                    </p:anim>
                                  </p:childTnLst>
                                </p:cTn>
                              </p:par>
                              <p:par>
                                <p:cTn id="74" presetID="22" presetClass="entr" presetSubtype="2" fill="hold" nodeType="withEffect">
                                  <p:stCondLst>
                                    <p:cond delay="500"/>
                                  </p:stCondLst>
                                  <p:childTnLst>
                                    <p:set>
                                      <p:cBhvr>
                                        <p:cTn id="75" dur="1" fill="hold">
                                          <p:stCondLst>
                                            <p:cond delay="0"/>
                                          </p:stCondLst>
                                        </p:cTn>
                                        <p:tgtEl>
                                          <p:spTgt spid="135"/>
                                        </p:tgtEl>
                                        <p:attrNameLst>
                                          <p:attrName>style.visibility</p:attrName>
                                        </p:attrNameLst>
                                      </p:cBhvr>
                                      <p:to>
                                        <p:strVal val="visible"/>
                                      </p:to>
                                    </p:set>
                                    <p:animEffect transition="in" filter="wipe(right)">
                                      <p:cBhvr>
                                        <p:cTn id="7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195505" y="1111217"/>
            <a:ext cx="6752991" cy="3485319"/>
            <a:chOff x="1195504" y="1110874"/>
            <a:chExt cx="6752991" cy="3484244"/>
          </a:xfrm>
        </p:grpSpPr>
        <p:grpSp>
          <p:nvGrpSpPr>
            <p:cNvPr id="3" name="组合 6"/>
            <p:cNvGrpSpPr/>
            <p:nvPr/>
          </p:nvGrpSpPr>
          <p:grpSpPr>
            <a:xfrm>
              <a:off x="1195504" y="1110874"/>
              <a:ext cx="6752991" cy="245553"/>
              <a:chOff x="1195504" y="1043941"/>
              <a:chExt cx="6752991" cy="245553"/>
            </a:xfrm>
          </p:grpSpPr>
          <p:sp>
            <p:nvSpPr>
              <p:cNvPr id="9" name="Freeform 7"/>
              <p:cNvSpPr/>
              <p:nvPr/>
            </p:nvSpPr>
            <p:spPr bwMode="auto">
              <a:xfrm>
                <a:off x="1195504" y="1043941"/>
                <a:ext cx="6752991" cy="245553"/>
              </a:xfrm>
              <a:custGeom>
                <a:avLst/>
                <a:gdLst>
                  <a:gd name="T0" fmla="*/ 5903 w 5951"/>
                  <a:gd name="T1" fmla="*/ 0 h 216"/>
                  <a:gd name="T2" fmla="*/ 48 w 5951"/>
                  <a:gd name="T3" fmla="*/ 0 h 216"/>
                  <a:gd name="T4" fmla="*/ 0 w 5951"/>
                  <a:gd name="T5" fmla="*/ 48 h 216"/>
                  <a:gd name="T6" fmla="*/ 0 w 5951"/>
                  <a:gd name="T7" fmla="*/ 216 h 216"/>
                  <a:gd name="T8" fmla="*/ 5951 w 5951"/>
                  <a:gd name="T9" fmla="*/ 216 h 216"/>
                  <a:gd name="T10" fmla="*/ 5951 w 5951"/>
                  <a:gd name="T11" fmla="*/ 48 h 216"/>
                  <a:gd name="T12" fmla="*/ 5903 w 595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5951" h="216">
                    <a:moveTo>
                      <a:pt x="5903" y="0"/>
                    </a:moveTo>
                    <a:cubicBezTo>
                      <a:pt x="48" y="0"/>
                      <a:pt x="48" y="0"/>
                      <a:pt x="48" y="0"/>
                    </a:cubicBezTo>
                    <a:cubicBezTo>
                      <a:pt x="21" y="0"/>
                      <a:pt x="0" y="22"/>
                      <a:pt x="0" y="48"/>
                    </a:cubicBezTo>
                    <a:cubicBezTo>
                      <a:pt x="0" y="216"/>
                      <a:pt x="0" y="216"/>
                      <a:pt x="0" y="216"/>
                    </a:cubicBezTo>
                    <a:cubicBezTo>
                      <a:pt x="5951" y="216"/>
                      <a:pt x="5951" y="216"/>
                      <a:pt x="5951" y="216"/>
                    </a:cubicBezTo>
                    <a:cubicBezTo>
                      <a:pt x="5951" y="48"/>
                      <a:pt x="5951" y="48"/>
                      <a:pt x="5951" y="48"/>
                    </a:cubicBezTo>
                    <a:cubicBezTo>
                      <a:pt x="5951" y="22"/>
                      <a:pt x="5930" y="0"/>
                      <a:pt x="5903" y="0"/>
                    </a:cubicBezTo>
                    <a:close/>
                  </a:path>
                </a:pathLst>
              </a:custGeom>
              <a:gradFill>
                <a:gsLst>
                  <a:gs pos="100000">
                    <a:srgbClr val="E4E4E4"/>
                  </a:gs>
                  <a:gs pos="0">
                    <a:schemeClr val="bg1">
                      <a:lumMod val="95000"/>
                    </a:schemeClr>
                  </a:gs>
                </a:gsLst>
                <a:lin ang="5400000" scaled="0"/>
              </a:gradFill>
              <a:ln>
                <a:noFill/>
              </a:ln>
              <a:effectLst>
                <a:outerShdw blurRad="38100" dist="12700" dir="2700000" algn="t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305521" y="1138079"/>
                <a:ext cx="72588" cy="7315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Oval 10"/>
              <p:cNvSpPr>
                <a:spLocks noChangeArrowheads="1"/>
              </p:cNvSpPr>
              <p:nvPr/>
            </p:nvSpPr>
            <p:spPr bwMode="auto">
              <a:xfrm>
                <a:off x="1417806" y="1138079"/>
                <a:ext cx="72588" cy="73156"/>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6" name="Oval 11"/>
              <p:cNvSpPr>
                <a:spLocks noChangeArrowheads="1"/>
              </p:cNvSpPr>
              <p:nvPr/>
            </p:nvSpPr>
            <p:spPr bwMode="auto">
              <a:xfrm>
                <a:off x="1531226" y="1138079"/>
                <a:ext cx="73156" cy="73156"/>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7" name="Freeform 12"/>
              <p:cNvSpPr/>
              <p:nvPr/>
            </p:nvSpPr>
            <p:spPr bwMode="auto">
              <a:xfrm>
                <a:off x="7710315" y="1132408"/>
                <a:ext cx="79394" cy="84498"/>
              </a:xfrm>
              <a:custGeom>
                <a:avLst/>
                <a:gdLst>
                  <a:gd name="T0" fmla="*/ 67 w 70"/>
                  <a:gd name="T1" fmla="*/ 25 h 74"/>
                  <a:gd name="T2" fmla="*/ 65 w 70"/>
                  <a:gd name="T3" fmla="*/ 24 h 74"/>
                  <a:gd name="T4" fmla="*/ 64 w 70"/>
                  <a:gd name="T5" fmla="*/ 26 h 74"/>
                  <a:gd name="T6" fmla="*/ 67 w 70"/>
                  <a:gd name="T7" fmla="*/ 39 h 74"/>
                  <a:gd name="T8" fmla="*/ 35 w 70"/>
                  <a:gd name="T9" fmla="*/ 71 h 74"/>
                  <a:gd name="T10" fmla="*/ 3 w 70"/>
                  <a:gd name="T11" fmla="*/ 39 h 74"/>
                  <a:gd name="T12" fmla="*/ 16 w 70"/>
                  <a:gd name="T13" fmla="*/ 13 h 74"/>
                  <a:gd name="T14" fmla="*/ 19 w 70"/>
                  <a:gd name="T15" fmla="*/ 23 h 74"/>
                  <a:gd name="T16" fmla="*/ 35 w 70"/>
                  <a:gd name="T17" fmla="*/ 5 h 74"/>
                  <a:gd name="T18" fmla="*/ 12 w 70"/>
                  <a:gd name="T19" fmla="*/ 0 h 74"/>
                  <a:gd name="T20" fmla="*/ 15 w 70"/>
                  <a:gd name="T21" fmla="*/ 10 h 74"/>
                  <a:gd name="T22" fmla="*/ 0 w 70"/>
                  <a:gd name="T23" fmla="*/ 39 h 74"/>
                  <a:gd name="T24" fmla="*/ 35 w 70"/>
                  <a:gd name="T25" fmla="*/ 74 h 74"/>
                  <a:gd name="T26" fmla="*/ 70 w 70"/>
                  <a:gd name="T27" fmla="*/ 39 h 74"/>
                  <a:gd name="T28" fmla="*/ 67 w 70"/>
                  <a:gd name="T29"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67" y="25"/>
                    </a:moveTo>
                    <a:cubicBezTo>
                      <a:pt x="67" y="24"/>
                      <a:pt x="66" y="24"/>
                      <a:pt x="65" y="24"/>
                    </a:cubicBezTo>
                    <a:cubicBezTo>
                      <a:pt x="64" y="24"/>
                      <a:pt x="64" y="25"/>
                      <a:pt x="64" y="26"/>
                    </a:cubicBezTo>
                    <a:cubicBezTo>
                      <a:pt x="66" y="30"/>
                      <a:pt x="67" y="34"/>
                      <a:pt x="67" y="39"/>
                    </a:cubicBezTo>
                    <a:cubicBezTo>
                      <a:pt x="67" y="57"/>
                      <a:pt x="53" y="71"/>
                      <a:pt x="35" y="71"/>
                    </a:cubicBezTo>
                    <a:cubicBezTo>
                      <a:pt x="18" y="71"/>
                      <a:pt x="3" y="57"/>
                      <a:pt x="3" y="39"/>
                    </a:cubicBezTo>
                    <a:cubicBezTo>
                      <a:pt x="3" y="29"/>
                      <a:pt x="8" y="19"/>
                      <a:pt x="16" y="13"/>
                    </a:cubicBezTo>
                    <a:cubicBezTo>
                      <a:pt x="19" y="23"/>
                      <a:pt x="19" y="23"/>
                      <a:pt x="19" y="23"/>
                    </a:cubicBezTo>
                    <a:cubicBezTo>
                      <a:pt x="35" y="5"/>
                      <a:pt x="35" y="5"/>
                      <a:pt x="35" y="5"/>
                    </a:cubicBezTo>
                    <a:cubicBezTo>
                      <a:pt x="12" y="0"/>
                      <a:pt x="12" y="0"/>
                      <a:pt x="12" y="0"/>
                    </a:cubicBezTo>
                    <a:cubicBezTo>
                      <a:pt x="15" y="10"/>
                      <a:pt x="15" y="10"/>
                      <a:pt x="15" y="10"/>
                    </a:cubicBezTo>
                    <a:cubicBezTo>
                      <a:pt x="6" y="17"/>
                      <a:pt x="0" y="28"/>
                      <a:pt x="0" y="39"/>
                    </a:cubicBezTo>
                    <a:cubicBezTo>
                      <a:pt x="0" y="58"/>
                      <a:pt x="16" y="74"/>
                      <a:pt x="35" y="74"/>
                    </a:cubicBezTo>
                    <a:cubicBezTo>
                      <a:pt x="54" y="74"/>
                      <a:pt x="70" y="58"/>
                      <a:pt x="70" y="39"/>
                    </a:cubicBezTo>
                    <a:cubicBezTo>
                      <a:pt x="70" y="34"/>
                      <a:pt x="69" y="29"/>
                      <a:pt x="67" y="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8" name="Freeform 8"/>
            <p:cNvSpPr/>
            <p:nvPr/>
          </p:nvSpPr>
          <p:spPr bwMode="auto">
            <a:xfrm>
              <a:off x="1195504" y="1356427"/>
              <a:ext cx="6752991" cy="323869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solidFill>
              <a:srgbClr val="FFFFFF"/>
            </a:solidFill>
            <a:ln>
              <a:noFill/>
            </a:ln>
            <a:effectLst>
              <a:outerShdw blurRad="38100" dist="127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17"/>
          <p:cNvGrpSpPr/>
          <p:nvPr/>
        </p:nvGrpSpPr>
        <p:grpSpPr>
          <a:xfrm>
            <a:off x="1018570" y="2705251"/>
            <a:ext cx="352734" cy="354546"/>
            <a:chOff x="1018570" y="2637483"/>
            <a:chExt cx="352734" cy="354436"/>
          </a:xfrm>
        </p:grpSpPr>
        <p:sp>
          <p:nvSpPr>
            <p:cNvPr id="19" name="Oval 13"/>
            <p:cNvSpPr>
              <a:spLocks noChangeArrowheads="1"/>
            </p:cNvSpPr>
            <p:nvPr/>
          </p:nvSpPr>
          <p:spPr bwMode="auto">
            <a:xfrm>
              <a:off x="1018570" y="2637483"/>
              <a:ext cx="352734" cy="35443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14"/>
            <p:cNvSpPr/>
            <p:nvPr/>
          </p:nvSpPr>
          <p:spPr bwMode="auto">
            <a:xfrm>
              <a:off x="1147868" y="2749769"/>
              <a:ext cx="95272" cy="132701"/>
            </a:xfrm>
            <a:custGeom>
              <a:avLst/>
              <a:gdLst>
                <a:gd name="T0" fmla="*/ 75 w 84"/>
                <a:gd name="T1" fmla="*/ 117 h 117"/>
                <a:gd name="T2" fmla="*/ 70 w 84"/>
                <a:gd name="T3" fmla="*/ 115 h 117"/>
                <a:gd name="T4" fmla="*/ 3 w 84"/>
                <a:gd name="T5" fmla="*/ 65 h 117"/>
                <a:gd name="T6" fmla="*/ 0 w 84"/>
                <a:gd name="T7" fmla="*/ 59 h 117"/>
                <a:gd name="T8" fmla="*/ 3 w 84"/>
                <a:gd name="T9" fmla="*/ 52 h 117"/>
                <a:gd name="T10" fmla="*/ 70 w 84"/>
                <a:gd name="T11" fmla="*/ 3 h 117"/>
                <a:gd name="T12" fmla="*/ 82 w 84"/>
                <a:gd name="T13" fmla="*/ 5 h 117"/>
                <a:gd name="T14" fmla="*/ 80 w 84"/>
                <a:gd name="T15" fmla="*/ 16 h 117"/>
                <a:gd name="T16" fmla="*/ 21 w 84"/>
                <a:gd name="T17" fmla="*/ 59 h 117"/>
                <a:gd name="T18" fmla="*/ 80 w 84"/>
                <a:gd name="T19" fmla="*/ 102 h 117"/>
                <a:gd name="T20" fmla="*/ 82 w 84"/>
                <a:gd name="T21" fmla="*/ 113 h 117"/>
                <a:gd name="T22" fmla="*/ 75 w 84"/>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75" y="117"/>
                  </a:moveTo>
                  <a:cubicBezTo>
                    <a:pt x="73" y="117"/>
                    <a:pt x="72" y="116"/>
                    <a:pt x="70" y="115"/>
                  </a:cubicBezTo>
                  <a:cubicBezTo>
                    <a:pt x="3" y="65"/>
                    <a:pt x="3" y="65"/>
                    <a:pt x="3" y="65"/>
                  </a:cubicBezTo>
                  <a:cubicBezTo>
                    <a:pt x="1" y="64"/>
                    <a:pt x="0" y="61"/>
                    <a:pt x="0" y="59"/>
                  </a:cubicBezTo>
                  <a:cubicBezTo>
                    <a:pt x="0" y="56"/>
                    <a:pt x="1" y="54"/>
                    <a:pt x="3" y="52"/>
                  </a:cubicBezTo>
                  <a:cubicBezTo>
                    <a:pt x="70" y="3"/>
                    <a:pt x="70" y="3"/>
                    <a:pt x="70" y="3"/>
                  </a:cubicBezTo>
                  <a:cubicBezTo>
                    <a:pt x="74" y="0"/>
                    <a:pt x="79" y="1"/>
                    <a:pt x="82" y="5"/>
                  </a:cubicBezTo>
                  <a:cubicBezTo>
                    <a:pt x="84" y="8"/>
                    <a:pt x="83" y="13"/>
                    <a:pt x="80" y="16"/>
                  </a:cubicBezTo>
                  <a:cubicBezTo>
                    <a:pt x="21" y="59"/>
                    <a:pt x="21" y="59"/>
                    <a:pt x="21" y="59"/>
                  </a:cubicBezTo>
                  <a:cubicBezTo>
                    <a:pt x="80" y="102"/>
                    <a:pt x="80" y="102"/>
                    <a:pt x="80" y="102"/>
                  </a:cubicBezTo>
                  <a:cubicBezTo>
                    <a:pt x="83" y="105"/>
                    <a:pt x="84" y="110"/>
                    <a:pt x="82" y="113"/>
                  </a:cubicBezTo>
                  <a:cubicBezTo>
                    <a:pt x="80" y="116"/>
                    <a:pt x="78" y="117"/>
                    <a:pt x="75"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20"/>
          <p:cNvGrpSpPr/>
          <p:nvPr/>
        </p:nvGrpSpPr>
        <p:grpSpPr>
          <a:xfrm>
            <a:off x="7771561" y="2705251"/>
            <a:ext cx="353869" cy="354546"/>
            <a:chOff x="7771561" y="2637483"/>
            <a:chExt cx="353869" cy="354436"/>
          </a:xfrm>
        </p:grpSpPr>
        <p:sp>
          <p:nvSpPr>
            <p:cNvPr id="22" name="Oval 15"/>
            <p:cNvSpPr>
              <a:spLocks noChangeArrowheads="1"/>
            </p:cNvSpPr>
            <p:nvPr/>
          </p:nvSpPr>
          <p:spPr bwMode="auto">
            <a:xfrm>
              <a:off x="7771561" y="2637483"/>
              <a:ext cx="353869" cy="35443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7900860" y="2746366"/>
              <a:ext cx="95272" cy="132701"/>
            </a:xfrm>
            <a:custGeom>
              <a:avLst/>
              <a:gdLst>
                <a:gd name="T0" fmla="*/ 9 w 84"/>
                <a:gd name="T1" fmla="*/ 0 h 117"/>
                <a:gd name="T2" fmla="*/ 13 w 84"/>
                <a:gd name="T3" fmla="*/ 2 h 117"/>
                <a:gd name="T4" fmla="*/ 81 w 84"/>
                <a:gd name="T5" fmla="*/ 52 h 117"/>
                <a:gd name="T6" fmla="*/ 84 w 84"/>
                <a:gd name="T7" fmla="*/ 58 h 117"/>
                <a:gd name="T8" fmla="*/ 81 w 84"/>
                <a:gd name="T9" fmla="*/ 65 h 117"/>
                <a:gd name="T10" fmla="*/ 13 w 84"/>
                <a:gd name="T11" fmla="*/ 114 h 117"/>
                <a:gd name="T12" fmla="*/ 2 w 84"/>
                <a:gd name="T13" fmla="*/ 112 h 117"/>
                <a:gd name="T14" fmla="*/ 4 w 84"/>
                <a:gd name="T15" fmla="*/ 101 h 117"/>
                <a:gd name="T16" fmla="*/ 62 w 84"/>
                <a:gd name="T17" fmla="*/ 58 h 117"/>
                <a:gd name="T18" fmla="*/ 4 w 84"/>
                <a:gd name="T19" fmla="*/ 15 h 117"/>
                <a:gd name="T20" fmla="*/ 2 w 84"/>
                <a:gd name="T21" fmla="*/ 4 h 117"/>
                <a:gd name="T22" fmla="*/ 9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9" y="0"/>
                  </a:moveTo>
                  <a:cubicBezTo>
                    <a:pt x="10" y="0"/>
                    <a:pt x="12" y="1"/>
                    <a:pt x="13" y="2"/>
                  </a:cubicBezTo>
                  <a:cubicBezTo>
                    <a:pt x="81" y="52"/>
                    <a:pt x="81" y="52"/>
                    <a:pt x="81" y="52"/>
                  </a:cubicBezTo>
                  <a:cubicBezTo>
                    <a:pt x="83" y="53"/>
                    <a:pt x="84" y="56"/>
                    <a:pt x="84" y="58"/>
                  </a:cubicBezTo>
                  <a:cubicBezTo>
                    <a:pt x="84" y="61"/>
                    <a:pt x="83" y="63"/>
                    <a:pt x="81" y="65"/>
                  </a:cubicBezTo>
                  <a:cubicBezTo>
                    <a:pt x="13" y="114"/>
                    <a:pt x="13" y="114"/>
                    <a:pt x="13" y="114"/>
                  </a:cubicBezTo>
                  <a:cubicBezTo>
                    <a:pt x="10" y="117"/>
                    <a:pt x="5" y="116"/>
                    <a:pt x="2" y="112"/>
                  </a:cubicBezTo>
                  <a:cubicBezTo>
                    <a:pt x="0" y="109"/>
                    <a:pt x="0" y="104"/>
                    <a:pt x="4" y="101"/>
                  </a:cubicBezTo>
                  <a:cubicBezTo>
                    <a:pt x="62" y="58"/>
                    <a:pt x="62" y="58"/>
                    <a:pt x="62" y="58"/>
                  </a:cubicBezTo>
                  <a:cubicBezTo>
                    <a:pt x="4" y="15"/>
                    <a:pt x="4" y="15"/>
                    <a:pt x="4" y="15"/>
                  </a:cubicBezTo>
                  <a:cubicBezTo>
                    <a:pt x="0" y="12"/>
                    <a:pt x="0" y="7"/>
                    <a:pt x="2" y="4"/>
                  </a:cubicBezTo>
                  <a:cubicBezTo>
                    <a:pt x="4" y="1"/>
                    <a:pt x="6"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8"/>
          <p:cNvSpPr/>
          <p:nvPr/>
        </p:nvSpPr>
        <p:spPr bwMode="auto">
          <a:xfrm>
            <a:off x="1598652" y="1635356"/>
            <a:ext cx="1934553" cy="161012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2" cstate="print"/>
            <a:srcRect/>
            <a:stretch>
              <a:fillRect/>
            </a:stretch>
          </a:blipFill>
          <a:ln>
            <a:noFill/>
          </a:ln>
          <a:effectLst/>
        </p:spPr>
        <p:txBody>
          <a:bodyPr vert="horz" wrap="square" lIns="91440" tIns="45720" rIns="91440" bIns="45720" numCol="1" anchor="t" anchorCtr="0" compatLnSpc="1"/>
          <a:lstStyle/>
          <a:p>
            <a:endParaRPr lang="zh-CN" altLang="en-US"/>
          </a:p>
        </p:txBody>
      </p:sp>
      <p:sp>
        <p:nvSpPr>
          <p:cNvPr id="25" name="Rectangle 24"/>
          <p:cNvSpPr>
            <a:spLocks noChangeArrowheads="1"/>
          </p:cNvSpPr>
          <p:nvPr/>
        </p:nvSpPr>
        <p:spPr bwMode="auto">
          <a:xfrm>
            <a:off x="1650505" y="3762728"/>
            <a:ext cx="180677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1926764" y="3381711"/>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p:txBody>
      </p:sp>
      <p:cxnSp>
        <p:nvCxnSpPr>
          <p:cNvPr id="27" name="直接连接符 26"/>
          <p:cNvCxnSpPr/>
          <p:nvPr/>
        </p:nvCxnSpPr>
        <p:spPr>
          <a:xfrm>
            <a:off x="1926764" y="365258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直角三角形 27"/>
          <p:cNvSpPr/>
          <p:nvPr/>
        </p:nvSpPr>
        <p:spPr>
          <a:xfrm rot="5400000">
            <a:off x="1598574" y="1635434"/>
            <a:ext cx="504211" cy="50405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olidFill>
                <a:schemeClr val="accent2"/>
              </a:solidFill>
            </a:endParaRPr>
          </a:p>
        </p:txBody>
      </p:sp>
      <p:sp>
        <p:nvSpPr>
          <p:cNvPr id="29" name="TextBox 28"/>
          <p:cNvSpPr txBox="1"/>
          <p:nvPr/>
        </p:nvSpPr>
        <p:spPr>
          <a:xfrm>
            <a:off x="1596352" y="1669370"/>
            <a:ext cx="316112" cy="246297"/>
          </a:xfrm>
          <a:prstGeom prst="rect">
            <a:avLst/>
          </a:prstGeom>
          <a:noFill/>
        </p:spPr>
        <p:txBody>
          <a:bodyPr wrap="none" lIns="91440" tIns="45720" rIns="91440" bIns="45720" rtlCol="0">
            <a:spAutoFit/>
          </a:bodyPr>
          <a:lstStyle/>
          <a:p>
            <a:r>
              <a:rPr lang="en-US" altLang="zh-CN" sz="1000" dirty="0">
                <a:solidFill>
                  <a:schemeClr val="bg1"/>
                </a:solidFill>
              </a:rPr>
              <a:t>01</a:t>
            </a:r>
            <a:endParaRPr lang="zh-CN" altLang="en-US" sz="1000" dirty="0">
              <a:solidFill>
                <a:schemeClr val="bg1"/>
              </a:solidFill>
            </a:endParaRPr>
          </a:p>
        </p:txBody>
      </p:sp>
      <p:sp>
        <p:nvSpPr>
          <p:cNvPr id="30" name="Freeform 8"/>
          <p:cNvSpPr/>
          <p:nvPr/>
        </p:nvSpPr>
        <p:spPr bwMode="auto">
          <a:xfrm>
            <a:off x="3626235" y="1635356"/>
            <a:ext cx="1934553" cy="161012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3" cstate="print"/>
            <a:srcRect/>
            <a:stretch>
              <a:fillRect/>
            </a:stretch>
          </a:blipFill>
          <a:ln>
            <a:noFill/>
          </a:ln>
          <a:effectLst/>
        </p:spPr>
        <p:txBody>
          <a:bodyPr vert="horz" wrap="square" lIns="91440" tIns="45720" rIns="91440" bIns="45720" numCol="1" anchor="t" anchorCtr="0" compatLnSpc="1"/>
          <a:lstStyle/>
          <a:p>
            <a:endParaRPr lang="zh-CN" altLang="en-US"/>
          </a:p>
        </p:txBody>
      </p:sp>
      <p:sp>
        <p:nvSpPr>
          <p:cNvPr id="31" name="Rectangle 24"/>
          <p:cNvSpPr>
            <a:spLocks noChangeArrowheads="1"/>
          </p:cNvSpPr>
          <p:nvPr/>
        </p:nvSpPr>
        <p:spPr bwMode="auto">
          <a:xfrm>
            <a:off x="3678088" y="3762728"/>
            <a:ext cx="180677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3954347" y="3381711"/>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p:txBody>
      </p:sp>
      <p:cxnSp>
        <p:nvCxnSpPr>
          <p:cNvPr id="33" name="直接连接符 32"/>
          <p:cNvCxnSpPr/>
          <p:nvPr/>
        </p:nvCxnSpPr>
        <p:spPr>
          <a:xfrm>
            <a:off x="3954347" y="365258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直角三角形 33"/>
          <p:cNvSpPr/>
          <p:nvPr/>
        </p:nvSpPr>
        <p:spPr>
          <a:xfrm rot="5400000">
            <a:off x="3626157" y="1635434"/>
            <a:ext cx="504211" cy="50405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35" name="TextBox 34"/>
          <p:cNvSpPr txBox="1"/>
          <p:nvPr/>
        </p:nvSpPr>
        <p:spPr>
          <a:xfrm>
            <a:off x="3623935" y="1669370"/>
            <a:ext cx="316112" cy="246297"/>
          </a:xfrm>
          <a:prstGeom prst="rect">
            <a:avLst/>
          </a:prstGeom>
          <a:noFill/>
        </p:spPr>
        <p:txBody>
          <a:bodyPr wrap="none" lIns="91440" tIns="45720" rIns="91440" bIns="45720" rtlCol="0">
            <a:spAutoFit/>
          </a:bodyPr>
          <a:lstStyle/>
          <a:p>
            <a:r>
              <a:rPr lang="en-US" altLang="zh-CN" sz="1000" dirty="0">
                <a:solidFill>
                  <a:schemeClr val="bg1"/>
                </a:solidFill>
              </a:rPr>
              <a:t>02</a:t>
            </a:r>
            <a:endParaRPr lang="zh-CN" altLang="en-US" sz="1000" dirty="0">
              <a:solidFill>
                <a:schemeClr val="bg1"/>
              </a:solidFill>
            </a:endParaRPr>
          </a:p>
        </p:txBody>
      </p:sp>
      <p:sp>
        <p:nvSpPr>
          <p:cNvPr id="36" name="Freeform 8"/>
          <p:cNvSpPr/>
          <p:nvPr/>
        </p:nvSpPr>
        <p:spPr bwMode="auto">
          <a:xfrm>
            <a:off x="5653817" y="1635356"/>
            <a:ext cx="1934553" cy="161012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4" cstate="print"/>
            <a:srcRect/>
            <a:stretch>
              <a:fillRect/>
            </a:stretch>
          </a:blipFill>
          <a:ln>
            <a:noFill/>
          </a:ln>
          <a:effectLst/>
        </p:spPr>
        <p:txBody>
          <a:bodyPr vert="horz" wrap="square" lIns="91440" tIns="45720" rIns="91440" bIns="45720" numCol="1" anchor="t" anchorCtr="0" compatLnSpc="1"/>
          <a:lstStyle/>
          <a:p>
            <a:endParaRPr lang="zh-CN" altLang="en-US"/>
          </a:p>
        </p:txBody>
      </p:sp>
      <p:sp>
        <p:nvSpPr>
          <p:cNvPr id="37" name="Rectangle 24"/>
          <p:cNvSpPr>
            <a:spLocks noChangeArrowheads="1"/>
          </p:cNvSpPr>
          <p:nvPr/>
        </p:nvSpPr>
        <p:spPr bwMode="auto">
          <a:xfrm>
            <a:off x="5705670" y="3762728"/>
            <a:ext cx="180677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5981929" y="3381711"/>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p:txBody>
      </p:sp>
      <p:cxnSp>
        <p:nvCxnSpPr>
          <p:cNvPr id="39" name="直接连接符 38"/>
          <p:cNvCxnSpPr/>
          <p:nvPr/>
        </p:nvCxnSpPr>
        <p:spPr>
          <a:xfrm>
            <a:off x="5981929" y="365258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直角三角形 39"/>
          <p:cNvSpPr/>
          <p:nvPr/>
        </p:nvSpPr>
        <p:spPr>
          <a:xfrm rot="5400000">
            <a:off x="5653739" y="1635434"/>
            <a:ext cx="504211" cy="50405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41" name="TextBox 40"/>
          <p:cNvSpPr txBox="1"/>
          <p:nvPr/>
        </p:nvSpPr>
        <p:spPr>
          <a:xfrm>
            <a:off x="5651517" y="1669370"/>
            <a:ext cx="316112" cy="246297"/>
          </a:xfrm>
          <a:prstGeom prst="rect">
            <a:avLst/>
          </a:prstGeom>
          <a:noFill/>
        </p:spPr>
        <p:txBody>
          <a:bodyPr wrap="none" lIns="91440" tIns="45720" rIns="91440" bIns="45720" rtlCol="0">
            <a:spAutoFit/>
          </a:bodyPr>
          <a:lstStyle/>
          <a:p>
            <a:r>
              <a:rPr lang="en-US" altLang="zh-CN" sz="1000" dirty="0">
                <a:solidFill>
                  <a:schemeClr val="bg1"/>
                </a:solidFill>
              </a:rPr>
              <a:t>03</a:t>
            </a:r>
            <a:endParaRPr lang="zh-CN" altLang="en-US" sz="1000" dirty="0">
              <a:solidFill>
                <a:schemeClr val="bg1"/>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6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6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6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6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anim calcmode="lin" valueType="num">
                                      <p:cBhvr>
                                        <p:cTn id="36" dur="500" fill="hold"/>
                                        <p:tgtEl>
                                          <p:spTgt spid="25"/>
                                        </p:tgtEl>
                                        <p:attrNameLst>
                                          <p:attrName>ppt_x</p:attrName>
                                        </p:attrNameLst>
                                      </p:cBhvr>
                                      <p:tavLst>
                                        <p:tav tm="0">
                                          <p:val>
                                            <p:strVal val="#ppt_x"/>
                                          </p:val>
                                        </p:tav>
                                        <p:tav tm="100000">
                                          <p:val>
                                            <p:strVal val="#ppt_x"/>
                                          </p:val>
                                        </p:tav>
                                      </p:tavLst>
                                    </p:anim>
                                    <p:anim calcmode="lin" valueType="num">
                                      <p:cBhvr>
                                        <p:cTn id="37" dur="5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6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6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2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2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2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20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anim calcmode="lin" valueType="num">
                                      <p:cBhvr>
                                        <p:cTn id="66" dur="500" fill="hold"/>
                                        <p:tgtEl>
                                          <p:spTgt spid="31"/>
                                        </p:tgtEl>
                                        <p:attrNameLst>
                                          <p:attrName>ppt_x</p:attrName>
                                        </p:attrNameLst>
                                      </p:cBhvr>
                                      <p:tavLst>
                                        <p:tav tm="0">
                                          <p:val>
                                            <p:strVal val="#ppt_x"/>
                                          </p:val>
                                        </p:tav>
                                        <p:tav tm="100000">
                                          <p:val>
                                            <p:strVal val="#ppt_x"/>
                                          </p:val>
                                        </p:tav>
                                      </p:tavLst>
                                    </p:anim>
                                    <p:anim calcmode="lin" valueType="num">
                                      <p:cBhvr>
                                        <p:cTn id="67" dur="5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2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anim calcmode="lin" valueType="num">
                                      <p:cBhvr>
                                        <p:cTn id="71" dur="500" fill="hold"/>
                                        <p:tgtEl>
                                          <p:spTgt spid="32"/>
                                        </p:tgtEl>
                                        <p:attrNameLst>
                                          <p:attrName>ppt_x</p:attrName>
                                        </p:attrNameLst>
                                      </p:cBhvr>
                                      <p:tavLst>
                                        <p:tav tm="0">
                                          <p:val>
                                            <p:strVal val="#ppt_x"/>
                                          </p:val>
                                        </p:tav>
                                        <p:tav tm="100000">
                                          <p:val>
                                            <p:strVal val="#ppt_x"/>
                                          </p:val>
                                        </p:tav>
                                      </p:tavLst>
                                    </p:anim>
                                    <p:anim calcmode="lin" valueType="num">
                                      <p:cBhvr>
                                        <p:cTn id="72" dur="500" fill="hold"/>
                                        <p:tgtEl>
                                          <p:spTgt spid="3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20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anim calcmode="lin" valueType="num">
                                      <p:cBhvr>
                                        <p:cTn id="76" dur="500" fill="hold"/>
                                        <p:tgtEl>
                                          <p:spTgt spid="33"/>
                                        </p:tgtEl>
                                        <p:attrNameLst>
                                          <p:attrName>ppt_x</p:attrName>
                                        </p:attrNameLst>
                                      </p:cBhvr>
                                      <p:tavLst>
                                        <p:tav tm="0">
                                          <p:val>
                                            <p:strVal val="#ppt_x"/>
                                          </p:val>
                                        </p:tav>
                                        <p:tav tm="100000">
                                          <p:val>
                                            <p:strVal val="#ppt_x"/>
                                          </p:val>
                                        </p:tav>
                                      </p:tavLst>
                                    </p:anim>
                                    <p:anim calcmode="lin" valueType="num">
                                      <p:cBhvr>
                                        <p:cTn id="77" dur="500" fill="hold"/>
                                        <p:tgtEl>
                                          <p:spTgt spid="3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27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anim calcmode="lin" valueType="num">
                                      <p:cBhvr>
                                        <p:cTn id="81" dur="500" fill="hold"/>
                                        <p:tgtEl>
                                          <p:spTgt spid="36"/>
                                        </p:tgtEl>
                                        <p:attrNameLst>
                                          <p:attrName>ppt_x</p:attrName>
                                        </p:attrNameLst>
                                      </p:cBhvr>
                                      <p:tavLst>
                                        <p:tav tm="0">
                                          <p:val>
                                            <p:strVal val="#ppt_x"/>
                                          </p:val>
                                        </p:tav>
                                        <p:tav tm="100000">
                                          <p:val>
                                            <p:strVal val="#ppt_x"/>
                                          </p:val>
                                        </p:tav>
                                      </p:tavLst>
                                    </p:anim>
                                    <p:anim calcmode="lin" valueType="num">
                                      <p:cBhvr>
                                        <p:cTn id="82" dur="5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70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70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anim calcmode="lin" valueType="num">
                                      <p:cBhvr>
                                        <p:cTn id="91" dur="500" fill="hold"/>
                                        <p:tgtEl>
                                          <p:spTgt spid="41"/>
                                        </p:tgtEl>
                                        <p:attrNameLst>
                                          <p:attrName>ppt_x</p:attrName>
                                        </p:attrNameLst>
                                      </p:cBhvr>
                                      <p:tavLst>
                                        <p:tav tm="0">
                                          <p:val>
                                            <p:strVal val="#ppt_x"/>
                                          </p:val>
                                        </p:tav>
                                        <p:tav tm="100000">
                                          <p:val>
                                            <p:strVal val="#ppt_x"/>
                                          </p:val>
                                        </p:tav>
                                      </p:tavLst>
                                    </p:anim>
                                    <p:anim calcmode="lin" valueType="num">
                                      <p:cBhvr>
                                        <p:cTn id="92" dur="5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70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anim calcmode="lin" valueType="num">
                                      <p:cBhvr>
                                        <p:cTn id="96" dur="500" fill="hold"/>
                                        <p:tgtEl>
                                          <p:spTgt spid="37"/>
                                        </p:tgtEl>
                                        <p:attrNameLst>
                                          <p:attrName>ppt_x</p:attrName>
                                        </p:attrNameLst>
                                      </p:cBhvr>
                                      <p:tavLst>
                                        <p:tav tm="0">
                                          <p:val>
                                            <p:strVal val="#ppt_x"/>
                                          </p:val>
                                        </p:tav>
                                        <p:tav tm="100000">
                                          <p:val>
                                            <p:strVal val="#ppt_x"/>
                                          </p:val>
                                        </p:tav>
                                      </p:tavLst>
                                    </p:anim>
                                    <p:anim calcmode="lin" valueType="num">
                                      <p:cBhvr>
                                        <p:cTn id="97" dur="500" fill="hold"/>
                                        <p:tgtEl>
                                          <p:spTgt spid="3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70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anim calcmode="lin" valueType="num">
                                      <p:cBhvr>
                                        <p:cTn id="101" dur="500" fill="hold"/>
                                        <p:tgtEl>
                                          <p:spTgt spid="38"/>
                                        </p:tgtEl>
                                        <p:attrNameLst>
                                          <p:attrName>ppt_x</p:attrName>
                                        </p:attrNameLst>
                                      </p:cBhvr>
                                      <p:tavLst>
                                        <p:tav tm="0">
                                          <p:val>
                                            <p:strVal val="#ppt_x"/>
                                          </p:val>
                                        </p:tav>
                                        <p:tav tm="100000">
                                          <p:val>
                                            <p:strVal val="#ppt_x"/>
                                          </p:val>
                                        </p:tav>
                                      </p:tavLst>
                                    </p:anim>
                                    <p:anim calcmode="lin" valueType="num">
                                      <p:cBhvr>
                                        <p:cTn id="102" dur="500" fill="hold"/>
                                        <p:tgtEl>
                                          <p:spTgt spid="38"/>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270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ppt_x</p:attrName>
                                        </p:attrNameLst>
                                      </p:cBhvr>
                                      <p:tavLst>
                                        <p:tav tm="0">
                                          <p:val>
                                            <p:strVal val="#ppt_x"/>
                                          </p:val>
                                        </p:tav>
                                        <p:tav tm="100000">
                                          <p:val>
                                            <p:strVal val="#ppt_x"/>
                                          </p:val>
                                        </p:tav>
                                      </p:tavLst>
                                    </p:anim>
                                    <p:anim calcmode="lin" valueType="num">
                                      <p:cBhvr>
                                        <p:cTn id="10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animBg="1"/>
      <p:bldP spid="29" grpId="0"/>
      <p:bldP spid="30" grpId="0" animBg="1"/>
      <p:bldP spid="31" grpId="0"/>
      <p:bldP spid="32" grpId="0"/>
      <p:bldP spid="34" grpId="0" animBg="1"/>
      <p:bldP spid="35" grpId="0"/>
      <p:bldP spid="36" grpId="0" animBg="1"/>
      <p:bldP spid="37" grpId="0"/>
      <p:bldP spid="38"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Box 137"/>
          <p:cNvSpPr txBox="1"/>
          <p:nvPr/>
        </p:nvSpPr>
        <p:spPr>
          <a:xfrm>
            <a:off x="5793590" y="2054518"/>
            <a:ext cx="2895792"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sp>
        <p:nvSpPr>
          <p:cNvPr id="55" name="空心弧 2"/>
          <p:cNvSpPr/>
          <p:nvPr/>
        </p:nvSpPr>
        <p:spPr bwMode="auto">
          <a:xfrm rot="13247034">
            <a:off x="1048212" y="1650117"/>
            <a:ext cx="2174496" cy="2174496"/>
          </a:xfrm>
          <a:custGeom>
            <a:avLst/>
            <a:gdLst>
              <a:gd name="T0" fmla="*/ 2950 w 21600"/>
              <a:gd name="T1" fmla="*/ 15226 h 21600"/>
              <a:gd name="T2" fmla="*/ 1788 w 21600"/>
              <a:gd name="T3" fmla="*/ 10800 h 21600"/>
              <a:gd name="T4" fmla="*/ 10800 w 21600"/>
              <a:gd name="T5" fmla="*/ 1788 h 21600"/>
              <a:gd name="T6" fmla="*/ 19812 w 21600"/>
              <a:gd name="T7" fmla="*/ 10800 h 21600"/>
              <a:gd name="T8" fmla="*/ 18649 w 21600"/>
              <a:gd name="T9" fmla="*/ 15226 h 21600"/>
              <a:gd name="T10" fmla="*/ 20207 w 21600"/>
              <a:gd name="T11" fmla="*/ 16105 h 21600"/>
              <a:gd name="T12" fmla="*/ 21600 w 21600"/>
              <a:gd name="T13" fmla="*/ 10800 h 21600"/>
              <a:gd name="T14" fmla="*/ 10800 w 21600"/>
              <a:gd name="T15" fmla="*/ 0 h 21600"/>
              <a:gd name="T16" fmla="*/ 0 w 21600"/>
              <a:gd name="T17" fmla="*/ 10800 h 21600"/>
              <a:gd name="T18" fmla="*/ 1392 w 21600"/>
              <a:gd name="T19" fmla="*/ 16105 h 21600"/>
              <a:gd name="T20" fmla="*/ 2950 w 21600"/>
              <a:gd name="T21" fmla="*/ 15226 h 21600"/>
              <a:gd name="T22" fmla="*/ 0 w 21600"/>
              <a:gd name="T23" fmla="*/ 0 h 21600"/>
              <a:gd name="T24" fmla="*/ 21600 w 21600"/>
              <a:gd name="T25" fmla="*/ 1369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50" y="15226"/>
                </a:lnTo>
                <a:close/>
              </a:path>
            </a:pathLst>
          </a:custGeom>
          <a:solidFill>
            <a:schemeClr val="accent2">
              <a:alpha val="59000"/>
            </a:schemeClr>
          </a:solidFill>
          <a:ln>
            <a:noFill/>
          </a:ln>
        </p:spPr>
        <p:txBody>
          <a:bodyPr lIns="91431" tIns="45715" rIns="91431" bIns="45715" anchor="ctr"/>
          <a:lstStyle/>
          <a:p>
            <a:endParaRPr lang="zh-CN" altLang="en-US"/>
          </a:p>
        </p:txBody>
      </p:sp>
      <p:sp>
        <p:nvSpPr>
          <p:cNvPr id="57" name="空心弧 4"/>
          <p:cNvSpPr/>
          <p:nvPr/>
        </p:nvSpPr>
        <p:spPr bwMode="auto">
          <a:xfrm rot="16200000">
            <a:off x="854943" y="1472326"/>
            <a:ext cx="2532459" cy="2532461"/>
          </a:xfrm>
          <a:custGeom>
            <a:avLst/>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chemeClr val="accent1">
              <a:alpha val="84000"/>
            </a:schemeClr>
          </a:solidFill>
          <a:ln>
            <a:noFill/>
          </a:ln>
        </p:spPr>
        <p:txBody>
          <a:bodyPr lIns="91431" tIns="45715" rIns="91431" bIns="45715" anchor="ctr"/>
          <a:lstStyle/>
          <a:p>
            <a:endParaRPr lang="zh-CN" altLang="en-US"/>
          </a:p>
        </p:txBody>
      </p:sp>
      <p:sp>
        <p:nvSpPr>
          <p:cNvPr id="58" name="矩形 5"/>
          <p:cNvSpPr>
            <a:spLocks noChangeArrowheads="1"/>
          </p:cNvSpPr>
          <p:nvPr/>
        </p:nvSpPr>
        <p:spPr bwMode="auto">
          <a:xfrm>
            <a:off x="1539283" y="2542347"/>
            <a:ext cx="1243322" cy="33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添加内容</a:t>
            </a:r>
          </a:p>
        </p:txBody>
      </p:sp>
      <p:grpSp>
        <p:nvGrpSpPr>
          <p:cNvPr id="2" name="组合 3"/>
          <p:cNvGrpSpPr/>
          <p:nvPr/>
        </p:nvGrpSpPr>
        <p:grpSpPr>
          <a:xfrm>
            <a:off x="5305709" y="1705473"/>
            <a:ext cx="1600751" cy="276999"/>
            <a:chOff x="7073484" y="2441810"/>
            <a:chExt cx="2134334" cy="369332"/>
          </a:xfrm>
        </p:grpSpPr>
        <p:sp>
          <p:nvSpPr>
            <p:cNvPr id="139" name="TextBox 138"/>
            <p:cNvSpPr txBox="1"/>
            <p:nvPr/>
          </p:nvSpPr>
          <p:spPr>
            <a:xfrm>
              <a:off x="7433543" y="2441810"/>
              <a:ext cx="1774275" cy="369332"/>
            </a:xfrm>
            <a:prstGeom prst="rect">
              <a:avLst/>
            </a:prstGeom>
            <a:noFill/>
          </p:spPr>
          <p:txBody>
            <a:bodyPr wrap="square" lIns="68573" tIns="0" rIns="68573"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0" name="矩形 22"/>
            <p:cNvSpPr>
              <a:spLocks noChangeArrowheads="1"/>
            </p:cNvSpPr>
            <p:nvPr/>
          </p:nvSpPr>
          <p:spPr bwMode="auto">
            <a:xfrm>
              <a:off x="7073484" y="2574698"/>
              <a:ext cx="360058" cy="230796"/>
            </a:xfrm>
            <a:prstGeom prst="rect">
              <a:avLst/>
            </a:prstGeom>
            <a:solidFill>
              <a:schemeClr val="accent1"/>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72" name="TextBox 71"/>
          <p:cNvSpPr txBox="1"/>
          <p:nvPr/>
        </p:nvSpPr>
        <p:spPr>
          <a:xfrm>
            <a:off x="5793591" y="2827738"/>
            <a:ext cx="2788241"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grpSp>
        <p:nvGrpSpPr>
          <p:cNvPr id="3" name="组合 4"/>
          <p:cNvGrpSpPr/>
          <p:nvPr/>
        </p:nvGrpSpPr>
        <p:grpSpPr>
          <a:xfrm>
            <a:off x="5283729" y="2478687"/>
            <a:ext cx="1600751" cy="276999"/>
            <a:chOff x="7073484" y="3472772"/>
            <a:chExt cx="2134334" cy="369333"/>
          </a:xfrm>
        </p:grpSpPr>
        <p:sp>
          <p:nvSpPr>
            <p:cNvPr id="73" name="TextBox 72"/>
            <p:cNvSpPr txBox="1"/>
            <p:nvPr/>
          </p:nvSpPr>
          <p:spPr>
            <a:xfrm>
              <a:off x="7433543" y="3472772"/>
              <a:ext cx="1774275" cy="369333"/>
            </a:xfrm>
            <a:prstGeom prst="rect">
              <a:avLst/>
            </a:prstGeom>
            <a:noFill/>
          </p:spPr>
          <p:txBody>
            <a:bodyPr wrap="square" lIns="68573" tIns="0" rIns="68573"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4" name="矩形 22"/>
            <p:cNvSpPr>
              <a:spLocks noChangeArrowheads="1"/>
            </p:cNvSpPr>
            <p:nvPr/>
          </p:nvSpPr>
          <p:spPr bwMode="auto">
            <a:xfrm>
              <a:off x="7073484" y="3605658"/>
              <a:ext cx="360058" cy="230796"/>
            </a:xfrm>
            <a:prstGeom prst="rect">
              <a:avLst/>
            </a:prstGeom>
            <a:solidFill>
              <a:schemeClr val="accent3"/>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75" name="TextBox 74"/>
          <p:cNvSpPr txBox="1"/>
          <p:nvPr/>
        </p:nvSpPr>
        <p:spPr>
          <a:xfrm>
            <a:off x="5793590" y="3624221"/>
            <a:ext cx="2895792"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grpSp>
        <p:nvGrpSpPr>
          <p:cNvPr id="4" name="组合 5"/>
          <p:cNvGrpSpPr/>
          <p:nvPr/>
        </p:nvGrpSpPr>
        <p:grpSpPr>
          <a:xfrm>
            <a:off x="5305709" y="3275175"/>
            <a:ext cx="1600751" cy="276999"/>
            <a:chOff x="7073484" y="4534750"/>
            <a:chExt cx="2134334" cy="369332"/>
          </a:xfrm>
        </p:grpSpPr>
        <p:sp>
          <p:nvSpPr>
            <p:cNvPr id="76" name="TextBox 75"/>
            <p:cNvSpPr txBox="1"/>
            <p:nvPr/>
          </p:nvSpPr>
          <p:spPr>
            <a:xfrm>
              <a:off x="7433543" y="4534750"/>
              <a:ext cx="1774275" cy="369332"/>
            </a:xfrm>
            <a:prstGeom prst="rect">
              <a:avLst/>
            </a:prstGeom>
            <a:noFill/>
          </p:spPr>
          <p:txBody>
            <a:bodyPr wrap="square" lIns="68573" tIns="0" rIns="68573"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7" name="矩形 22"/>
            <p:cNvSpPr>
              <a:spLocks noChangeArrowheads="1"/>
            </p:cNvSpPr>
            <p:nvPr/>
          </p:nvSpPr>
          <p:spPr bwMode="auto">
            <a:xfrm>
              <a:off x="7073484" y="4667635"/>
              <a:ext cx="360058" cy="230796"/>
            </a:xfrm>
            <a:prstGeom prst="rect">
              <a:avLst/>
            </a:prstGeom>
            <a:solidFill>
              <a:schemeClr val="accent2">
                <a:alpha val="40000"/>
              </a:schemeClr>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 name="组合 1"/>
          <p:cNvGrpSpPr/>
          <p:nvPr/>
        </p:nvGrpSpPr>
        <p:grpSpPr>
          <a:xfrm rot="1561121">
            <a:off x="1232693" y="1835382"/>
            <a:ext cx="1805537" cy="1803965"/>
            <a:chOff x="1642796" y="2615022"/>
            <a:chExt cx="2407382" cy="2405286"/>
          </a:xfrm>
          <a:solidFill>
            <a:schemeClr val="accent3"/>
          </a:solidFill>
        </p:grpSpPr>
        <p:sp>
          <p:nvSpPr>
            <p:cNvPr id="56" name="空心弧 3"/>
            <p:cNvSpPr/>
            <p:nvPr/>
          </p:nvSpPr>
          <p:spPr bwMode="auto">
            <a:xfrm rot="1530232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a:p>
          </p:txBody>
        </p:sp>
        <p:sp>
          <p:nvSpPr>
            <p:cNvPr id="102" name="空心弧 3"/>
            <p:cNvSpPr/>
            <p:nvPr/>
          </p:nvSpPr>
          <p:spPr bwMode="auto">
            <a:xfrm rot="787214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a:p>
          </p:txBody>
        </p:sp>
      </p:grpSp>
      <p:grpSp>
        <p:nvGrpSpPr>
          <p:cNvPr id="6" name="组合 2"/>
          <p:cNvGrpSpPr/>
          <p:nvPr/>
        </p:nvGrpSpPr>
        <p:grpSpPr>
          <a:xfrm>
            <a:off x="3010585" y="1873342"/>
            <a:ext cx="2295126" cy="1462165"/>
            <a:chOff x="4013318" y="2665635"/>
            <a:chExt cx="3060168" cy="1949553"/>
          </a:xfrm>
        </p:grpSpPr>
        <p:cxnSp>
          <p:nvCxnSpPr>
            <p:cNvPr id="9" name="直接连接符 8"/>
            <p:cNvCxnSpPr/>
            <p:nvPr/>
          </p:nvCxnSpPr>
          <p:spPr>
            <a:xfrm flipH="1">
              <a:off x="4150990" y="2665635"/>
              <a:ext cx="2922494" cy="241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77" idx="1"/>
            </p:cNvCxnSpPr>
            <p:nvPr/>
          </p:nvCxnSpPr>
          <p:spPr>
            <a:xfrm flipH="1" flipV="1">
              <a:off x="4150990" y="4366898"/>
              <a:ext cx="2922495" cy="2482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4013318" y="3708825"/>
              <a:ext cx="3060168" cy="1088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randombar(horizontal)">
                                      <p:cBhvr>
                                        <p:cTn id="11" dur="500"/>
                                        <p:tgtEl>
                                          <p:spTgt spid="58"/>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Effect transition="in" filter="wipe(right)">
                                      <p:cBhvr>
                                        <p:cTn id="14" dur="500"/>
                                        <p:tgtEl>
                                          <p:spTgt spid="55"/>
                                        </p:tgtEl>
                                      </p:cBhvr>
                                    </p:animEffect>
                                  </p:childTnLst>
                                </p:cTn>
                              </p:par>
                              <p:par>
                                <p:cTn id="15" presetID="22" presetClass="entr" presetSubtype="2" fill="hold" grpId="0"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wipe(right)">
                                      <p:cBhvr>
                                        <p:cTn id="17" dur="500"/>
                                        <p:tgtEl>
                                          <p:spTgt spid="5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randombar(horizontal)">
                                      <p:cBhvr>
                                        <p:cTn id="30" dur="500"/>
                                        <p:tgtEl>
                                          <p:spTgt spid="138"/>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randombar(horizontal)">
                                      <p:cBhvr>
                                        <p:cTn id="39" dur="500"/>
                                        <p:tgtEl>
                                          <p:spTgt spid="72"/>
                                        </p:tgtEl>
                                      </p:cBhvr>
                                    </p:animEffect>
                                  </p:childTnLst>
                                </p:cTn>
                              </p:par>
                            </p:childTnLst>
                          </p:cTn>
                        </p:par>
                        <p:par>
                          <p:cTn id="40" fill="hold">
                            <p:stCondLst>
                              <p:cond delay="3500"/>
                            </p:stCondLst>
                            <p:childTnLst>
                              <p:par>
                                <p:cTn id="41" presetID="12" presetClass="entr" presetSubtype="4"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randombar(horizontal)">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55" grpId="0" animBg="1"/>
      <p:bldP spid="57" grpId="0" animBg="1"/>
      <p:bldP spid="58" grpId="0"/>
      <p:bldP spid="72"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409" y="1206821"/>
          <a:ext cx="2637182" cy="271215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9"/>
          <p:cNvGrpSpPr/>
          <p:nvPr/>
        </p:nvGrpSpPr>
        <p:grpSpPr>
          <a:xfrm>
            <a:off x="3442515" y="1645364"/>
            <a:ext cx="2828142" cy="2829015"/>
            <a:chOff x="3491329" y="1261482"/>
            <a:chExt cx="3006725" cy="3006726"/>
          </a:xfrm>
        </p:grpSpPr>
        <p:grpSp>
          <p:nvGrpSpPr>
            <p:cNvPr id="3" name="组合 20"/>
            <p:cNvGrpSpPr/>
            <p:nvPr/>
          </p:nvGrpSpPr>
          <p:grpSpPr>
            <a:xfrm rot="900000">
              <a:off x="3491329" y="1261482"/>
              <a:ext cx="3006725" cy="3006726"/>
              <a:chOff x="3491329" y="1261482"/>
              <a:chExt cx="3006725" cy="3006726"/>
            </a:xfrm>
          </p:grpSpPr>
          <p:grpSp>
            <p:nvGrpSpPr>
              <p:cNvPr id="4" name="组合 22"/>
              <p:cNvGrpSpPr/>
              <p:nvPr/>
            </p:nvGrpSpPr>
            <p:grpSpPr>
              <a:xfrm>
                <a:off x="5015329" y="2787070"/>
                <a:ext cx="1482725" cy="1481138"/>
                <a:chOff x="4549776" y="2547938"/>
                <a:chExt cx="1482725" cy="1481138"/>
              </a:xfrm>
            </p:grpSpPr>
            <p:sp>
              <p:nvSpPr>
                <p:cNvPr id="2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Freeform 19"/>
          <p:cNvSpPr>
            <a:spLocks noEditPoints="1"/>
          </p:cNvSpPr>
          <p:nvPr/>
        </p:nvSpPr>
        <p:spPr bwMode="auto">
          <a:xfrm>
            <a:off x="4344783" y="1964350"/>
            <a:ext cx="440980" cy="404499"/>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846096" y="2446219"/>
            <a:ext cx="1451808" cy="55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4"/>
          <p:cNvSpPr>
            <a:spLocks noChangeArrowheads="1"/>
          </p:cNvSpPr>
          <p:nvPr/>
        </p:nvSpPr>
        <p:spPr bwMode="auto">
          <a:xfrm>
            <a:off x="725924" y="1524465"/>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Rectangle 24"/>
          <p:cNvSpPr>
            <a:spLocks noChangeArrowheads="1"/>
          </p:cNvSpPr>
          <p:nvPr/>
        </p:nvSpPr>
        <p:spPr bwMode="auto">
          <a:xfrm>
            <a:off x="2742149" y="15728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36" name="Rectangle 24"/>
          <p:cNvSpPr>
            <a:spLocks noChangeArrowheads="1"/>
          </p:cNvSpPr>
          <p:nvPr/>
        </p:nvSpPr>
        <p:spPr bwMode="auto">
          <a:xfrm>
            <a:off x="869940" y="3330993"/>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2886165" y="337936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38" name="Rectangle 24"/>
          <p:cNvSpPr>
            <a:spLocks noChangeArrowheads="1"/>
          </p:cNvSpPr>
          <p:nvPr/>
        </p:nvSpPr>
        <p:spPr bwMode="auto">
          <a:xfrm>
            <a:off x="5936501" y="957951"/>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154074" y="100332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40" name="Rectangle 24"/>
          <p:cNvSpPr>
            <a:spLocks noChangeArrowheads="1"/>
          </p:cNvSpPr>
          <p:nvPr/>
        </p:nvSpPr>
        <p:spPr bwMode="auto">
          <a:xfrm>
            <a:off x="6751510" y="2368850"/>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Rectangle 24"/>
          <p:cNvSpPr>
            <a:spLocks noChangeArrowheads="1"/>
          </p:cNvSpPr>
          <p:nvPr/>
        </p:nvSpPr>
        <p:spPr bwMode="auto">
          <a:xfrm>
            <a:off x="5936502" y="2362243"/>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21" presetClass="entr" presetSubtype="1" fill="hold" grpId="0" nodeType="withEffect">
                                  <p:stCondLst>
                                    <p:cond delay="11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750"/>
                                        <p:tgtEl>
                                          <p:spTgt spid="19"/>
                                        </p:tgtEl>
                                      </p:cBhvr>
                                    </p:animEffect>
                                  </p:childTnLst>
                                </p:cTn>
                              </p:par>
                              <p:par>
                                <p:cTn id="23" presetID="53" presetClass="entr" presetSubtype="16" fill="hold" grpId="0" nodeType="withEffect">
                                  <p:stCondLst>
                                    <p:cond delay="11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2" presetClass="entr" presetSubtype="2" fill="hold" grpId="0" nodeType="withEffect">
                                  <p:stCondLst>
                                    <p:cond delay="11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16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2" presetClass="entr" presetSubtype="2" fill="hold" grpId="0" nodeType="withEffect">
                                  <p:stCondLst>
                                    <p:cond delay="16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21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2" presetClass="entr" presetSubtype="8" fill="hold" grpId="0" nodeType="withEffect">
                                  <p:stCondLst>
                                    <p:cond delay="21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6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60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32" grpId="0" animBg="1"/>
      <p:bldP spid="33" grpId="0"/>
      <p:bldP spid="34" grpId="0"/>
      <p:bldP spid="3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bwMode="auto">
          <a:xfrm>
            <a:off x="6324600" y="1506142"/>
            <a:ext cx="1524000" cy="1524000"/>
            <a:chOff x="6324600" y="1506086"/>
            <a:chExt cx="1524000" cy="1524000"/>
          </a:xfrm>
        </p:grpSpPr>
        <p:sp>
          <p:nvSpPr>
            <p:cNvPr id="34" name="Oval 55"/>
            <p:cNvSpPr/>
            <p:nvPr/>
          </p:nvSpPr>
          <p:spPr>
            <a:xfrm>
              <a:off x="6324600" y="1506086"/>
              <a:ext cx="1524000" cy="1524000"/>
            </a:xfrm>
            <a:prstGeom prst="ellipse">
              <a:avLst/>
            </a:prstGeom>
            <a:solidFill>
              <a:schemeClr val="accent1">
                <a:alpha val="85000"/>
              </a:schemeClr>
            </a:solid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35"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val="window" lastClr="FFFFFF"/>
            </a:solidFill>
            <a:ln>
              <a:noFill/>
            </a:ln>
          </p:spPr>
          <p:txBody>
            <a:bodyPr lIns="121920" tIns="60960" rIns="121920" bIns="60960"/>
            <a:lstStyle/>
            <a:p>
              <a:pPr defTabSz="913765">
                <a:defRPr/>
              </a:pPr>
              <a:endParaRPr lang="en-US" sz="2400" kern="0" dirty="0">
                <a:solidFill>
                  <a:srgbClr val="95A5A6"/>
                </a:solidFill>
              </a:endParaRPr>
            </a:p>
          </p:txBody>
        </p:sp>
      </p:grpSp>
      <p:grpSp>
        <p:nvGrpSpPr>
          <p:cNvPr id="3" name="Group 12"/>
          <p:cNvGrpSpPr/>
          <p:nvPr/>
        </p:nvGrpSpPr>
        <p:grpSpPr bwMode="auto">
          <a:xfrm>
            <a:off x="4993481" y="1506142"/>
            <a:ext cx="1524000" cy="1524000"/>
            <a:chOff x="4993943" y="1506086"/>
            <a:chExt cx="1524000" cy="1524000"/>
          </a:xfrm>
        </p:grpSpPr>
        <p:sp>
          <p:nvSpPr>
            <p:cNvPr id="37" name="Oval 50"/>
            <p:cNvSpPr/>
            <p:nvPr/>
          </p:nvSpPr>
          <p:spPr>
            <a:xfrm>
              <a:off x="4993943" y="1506086"/>
              <a:ext cx="1524000" cy="1524000"/>
            </a:xfrm>
            <a:prstGeom prst="ellipse">
              <a:avLst/>
            </a:prstGeom>
            <a:solidFill>
              <a:schemeClr val="accent4">
                <a:alpha val="85000"/>
              </a:schemeClr>
            </a:solid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38"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p:spPr>
          <p:txBody>
            <a:bodyPr lIns="121920" tIns="60960" rIns="121920" bIns="60960"/>
            <a:lstStyle/>
            <a:p>
              <a:pPr defTabSz="913765">
                <a:defRPr/>
              </a:pPr>
              <a:endParaRPr lang="en-US" sz="2400" kern="0" dirty="0">
                <a:solidFill>
                  <a:srgbClr val="95A5A6"/>
                </a:solidFill>
              </a:endParaRPr>
            </a:p>
          </p:txBody>
        </p:sp>
      </p:grpSp>
      <p:grpSp>
        <p:nvGrpSpPr>
          <p:cNvPr id="4" name="Group 10"/>
          <p:cNvGrpSpPr/>
          <p:nvPr/>
        </p:nvGrpSpPr>
        <p:grpSpPr bwMode="auto">
          <a:xfrm>
            <a:off x="3733800" y="1506142"/>
            <a:ext cx="1524000" cy="1524000"/>
            <a:chOff x="3733800" y="1506086"/>
            <a:chExt cx="1524000" cy="1524000"/>
          </a:xfrm>
        </p:grpSpPr>
        <p:sp>
          <p:nvSpPr>
            <p:cNvPr id="57" name="Oval 49"/>
            <p:cNvSpPr/>
            <p:nvPr/>
          </p:nvSpPr>
          <p:spPr>
            <a:xfrm>
              <a:off x="3733800" y="1506086"/>
              <a:ext cx="1524000" cy="1524000"/>
            </a:xfrm>
            <a:prstGeom prst="ellipse">
              <a:avLst/>
            </a:prstGeom>
            <a:solidFill>
              <a:schemeClr val="accent3">
                <a:alpha val="85000"/>
              </a:schemeClr>
            </a:solid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58"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val="window" lastClr="FFFFFF"/>
            </a:solidFill>
            <a:ln>
              <a:noFill/>
            </a:ln>
          </p:spPr>
          <p:txBody>
            <a:bodyPr lIns="121920" tIns="60960" rIns="121920" bIns="60960"/>
            <a:lstStyle/>
            <a:p>
              <a:pPr defTabSz="913765">
                <a:defRPr/>
              </a:pPr>
              <a:endParaRPr lang="en-US" sz="2400" kern="0" dirty="0">
                <a:solidFill>
                  <a:srgbClr val="95A5A6"/>
                </a:solidFill>
              </a:endParaRPr>
            </a:p>
          </p:txBody>
        </p:sp>
      </p:grpSp>
      <p:grpSp>
        <p:nvGrpSpPr>
          <p:cNvPr id="5" name="Group 4"/>
          <p:cNvGrpSpPr/>
          <p:nvPr/>
        </p:nvGrpSpPr>
        <p:grpSpPr bwMode="auto">
          <a:xfrm>
            <a:off x="2438400" y="1506142"/>
            <a:ext cx="1524000" cy="1524000"/>
            <a:chOff x="2438400" y="1506086"/>
            <a:chExt cx="1524000" cy="1524000"/>
          </a:xfrm>
        </p:grpSpPr>
        <p:sp>
          <p:nvSpPr>
            <p:cNvPr id="60" name="Oval 47"/>
            <p:cNvSpPr/>
            <p:nvPr/>
          </p:nvSpPr>
          <p:spPr>
            <a:xfrm>
              <a:off x="2438400" y="1506086"/>
              <a:ext cx="1524000" cy="1524000"/>
            </a:xfrm>
            <a:prstGeom prst="ellipse">
              <a:avLst/>
            </a:prstGeom>
            <a:solidFill>
              <a:schemeClr val="accent2">
                <a:alpha val="85000"/>
              </a:schemeClr>
            </a:solid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61"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val="window" lastClr="FFFFFF"/>
            </a:solidFill>
            <a:ln>
              <a:noFill/>
            </a:ln>
          </p:spPr>
          <p:txBody>
            <a:bodyPr lIns="121920" tIns="60960" rIns="121920" bIns="60960"/>
            <a:lstStyle/>
            <a:p>
              <a:pPr defTabSz="913765">
                <a:defRPr/>
              </a:pPr>
              <a:endParaRPr lang="en-US" sz="2400" kern="0" dirty="0">
                <a:solidFill>
                  <a:srgbClr val="95A5A6"/>
                </a:solidFill>
              </a:endParaRPr>
            </a:p>
          </p:txBody>
        </p:sp>
      </p:grpSp>
      <p:grpSp>
        <p:nvGrpSpPr>
          <p:cNvPr id="6" name="Group 1"/>
          <p:cNvGrpSpPr/>
          <p:nvPr/>
        </p:nvGrpSpPr>
        <p:grpSpPr bwMode="auto">
          <a:xfrm>
            <a:off x="1295401" y="1506142"/>
            <a:ext cx="1524000" cy="1524000"/>
            <a:chOff x="1295400" y="1506086"/>
            <a:chExt cx="1524000" cy="1524000"/>
          </a:xfrm>
        </p:grpSpPr>
        <p:sp>
          <p:nvSpPr>
            <p:cNvPr id="63" name="Oval 2"/>
            <p:cNvSpPr/>
            <p:nvPr/>
          </p:nvSpPr>
          <p:spPr>
            <a:xfrm>
              <a:off x="1295400" y="1506086"/>
              <a:ext cx="1524000" cy="1524000"/>
            </a:xfrm>
            <a:prstGeom prst="ellipse">
              <a:avLst/>
            </a:prstGeom>
            <a:solidFill>
              <a:schemeClr val="accent1">
                <a:alpha val="85000"/>
              </a:schemeClr>
            </a:solid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64"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val="window" lastClr="FFFFFF"/>
            </a:solidFill>
            <a:ln>
              <a:noFill/>
            </a:ln>
          </p:spPr>
          <p:txBody>
            <a:bodyPr lIns="121920" tIns="60960" rIns="121920" bIns="60960"/>
            <a:lstStyle/>
            <a:p>
              <a:pPr defTabSz="913765">
                <a:defRPr/>
              </a:pPr>
              <a:endParaRPr lang="en-US" sz="2400" kern="0" dirty="0">
                <a:solidFill>
                  <a:srgbClr val="95A5A6"/>
                </a:solidFill>
              </a:endParaRPr>
            </a:p>
          </p:txBody>
        </p:sp>
      </p:grpSp>
      <p:sp>
        <p:nvSpPr>
          <p:cNvPr id="65" name="Content Placeholder 2"/>
          <p:cNvSpPr txBox="1">
            <a:spLocks noChangeArrowheads="1"/>
          </p:cNvSpPr>
          <p:nvPr/>
        </p:nvSpPr>
        <p:spPr bwMode="auto">
          <a:xfrm>
            <a:off x="607219" y="3867150"/>
            <a:ext cx="7929563" cy="816769"/>
          </a:xfrm>
          <a:prstGeom prst="rect">
            <a:avLst/>
          </a:prstGeom>
          <a:noFill/>
          <a:ln w="9525">
            <a:noFill/>
            <a:miter lim="800000"/>
          </a:ln>
        </p:spPr>
        <p:txBody>
          <a:bodyPr lIns="91425" tIns="45712" rIns="91425" bIns="45712"/>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a:p>
            <a:pPr>
              <a:lnSpc>
                <a:spcPct val="130000"/>
              </a:lnSpc>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6" name="Straight Connector 83"/>
          <p:cNvCxnSpPr>
            <a:cxnSpLocks noChangeShapeType="1"/>
          </p:cNvCxnSpPr>
          <p:nvPr/>
        </p:nvCxnSpPr>
        <p:spPr bwMode="auto">
          <a:xfrm flipH="1">
            <a:off x="667941" y="3714750"/>
            <a:ext cx="7654528" cy="0"/>
          </a:xfrm>
          <a:prstGeom prst="line">
            <a:avLst/>
          </a:prstGeom>
          <a:noFill/>
          <a:ln w="9525">
            <a:solidFill>
              <a:srgbClr val="D9D9D9"/>
            </a:solidFill>
            <a:prstDash val="sysDot"/>
            <a:round/>
          </a:ln>
        </p:spPr>
      </p:cxnSp>
      <p:sp>
        <p:nvSpPr>
          <p:cNvPr id="67" name="Rectangle 1436"/>
          <p:cNvSpPr>
            <a:spLocks noChangeArrowheads="1"/>
          </p:cNvSpPr>
          <p:nvPr/>
        </p:nvSpPr>
        <p:spPr bwMode="auto">
          <a:xfrm>
            <a:off x="1816894" y="3356373"/>
            <a:ext cx="410766"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53,231 K</a:t>
            </a:r>
            <a:endParaRPr lang="en-US" kern="0" dirty="0">
              <a:solidFill>
                <a:srgbClr val="95A5A6"/>
              </a:solidFill>
              <a:latin typeface="+mn-lt"/>
              <a:ea typeface="+mn-ea"/>
              <a:cs typeface="Arial" panose="020B0604020202020204" pitchFamily="34" charset="0"/>
            </a:endParaRPr>
          </a:p>
        </p:txBody>
      </p:sp>
      <p:sp>
        <p:nvSpPr>
          <p:cNvPr id="68" name="Freeform 6"/>
          <p:cNvSpPr>
            <a:spLocks noEditPoints="1"/>
          </p:cNvSpPr>
          <p:nvPr/>
        </p:nvSpPr>
        <p:spPr bwMode="auto">
          <a:xfrm>
            <a:off x="1938337"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1"/>
          </a:solidFill>
          <a:ln>
            <a:noFill/>
          </a:ln>
        </p:spPr>
        <p:txBody>
          <a:bodyPr lIns="91425" tIns="45712" rIns="91425" bIns="45712"/>
          <a:lstStyle/>
          <a:p>
            <a:pPr defTabSz="913765">
              <a:defRPr/>
            </a:pPr>
            <a:endParaRPr lang="en-US" sz="2400" kern="0" dirty="0">
              <a:solidFill>
                <a:srgbClr val="95A5A6"/>
              </a:solidFill>
            </a:endParaRPr>
          </a:p>
        </p:txBody>
      </p:sp>
      <p:sp>
        <p:nvSpPr>
          <p:cNvPr id="69" name="Rectangle 1436"/>
          <p:cNvSpPr>
            <a:spLocks noChangeArrowheads="1"/>
          </p:cNvSpPr>
          <p:nvPr/>
        </p:nvSpPr>
        <p:spPr bwMode="auto">
          <a:xfrm>
            <a:off x="2946797" y="3356373"/>
            <a:ext cx="544116"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5.3 Millions</a:t>
            </a:r>
            <a:endParaRPr lang="en-US" kern="0" dirty="0">
              <a:solidFill>
                <a:srgbClr val="95A5A6"/>
              </a:solidFill>
              <a:latin typeface="+mn-lt"/>
              <a:ea typeface="+mn-ea"/>
              <a:cs typeface="Arial" panose="020B0604020202020204" pitchFamily="34" charset="0"/>
            </a:endParaRPr>
          </a:p>
        </p:txBody>
      </p:sp>
      <p:sp>
        <p:nvSpPr>
          <p:cNvPr id="70" name="Freeform 6"/>
          <p:cNvSpPr>
            <a:spLocks noEditPoints="1"/>
          </p:cNvSpPr>
          <p:nvPr/>
        </p:nvSpPr>
        <p:spPr bwMode="auto">
          <a:xfrm>
            <a:off x="3134917"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2"/>
          </a:solidFill>
          <a:ln>
            <a:noFill/>
          </a:ln>
        </p:spPr>
        <p:txBody>
          <a:bodyPr lIns="91425" tIns="45712" rIns="91425" bIns="45712"/>
          <a:lstStyle/>
          <a:p>
            <a:pPr defTabSz="913765">
              <a:defRPr/>
            </a:pPr>
            <a:endParaRPr lang="en-US" sz="2400" kern="0" dirty="0">
              <a:solidFill>
                <a:srgbClr val="95A5A6"/>
              </a:solidFill>
            </a:endParaRPr>
          </a:p>
        </p:txBody>
      </p:sp>
      <p:sp>
        <p:nvSpPr>
          <p:cNvPr id="71" name="Rectangle 1436"/>
          <p:cNvSpPr>
            <a:spLocks noChangeArrowheads="1"/>
          </p:cNvSpPr>
          <p:nvPr/>
        </p:nvSpPr>
        <p:spPr bwMode="auto">
          <a:xfrm>
            <a:off x="4312444" y="3356373"/>
            <a:ext cx="325041"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2,356K</a:t>
            </a:r>
            <a:endParaRPr lang="en-US" kern="0" dirty="0">
              <a:solidFill>
                <a:srgbClr val="95A5A6"/>
              </a:solidFill>
              <a:latin typeface="+mn-lt"/>
              <a:ea typeface="+mn-ea"/>
              <a:cs typeface="Arial" panose="020B0604020202020204" pitchFamily="34" charset="0"/>
            </a:endParaRPr>
          </a:p>
        </p:txBody>
      </p:sp>
      <p:sp>
        <p:nvSpPr>
          <p:cNvPr id="72" name="Freeform 6"/>
          <p:cNvSpPr>
            <a:spLocks noEditPoints="1"/>
          </p:cNvSpPr>
          <p:nvPr/>
        </p:nvSpPr>
        <p:spPr bwMode="auto">
          <a:xfrm>
            <a:off x="4391025"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lIns="91425" tIns="45712" rIns="91425" bIns="45712"/>
          <a:lstStyle/>
          <a:p>
            <a:pPr defTabSz="913765">
              <a:defRPr/>
            </a:pPr>
            <a:endParaRPr lang="en-US" sz="2400" kern="0" dirty="0">
              <a:solidFill>
                <a:srgbClr val="95A5A6"/>
              </a:solidFill>
            </a:endParaRPr>
          </a:p>
        </p:txBody>
      </p:sp>
      <p:sp>
        <p:nvSpPr>
          <p:cNvPr id="73" name="Rectangle 1436"/>
          <p:cNvSpPr>
            <a:spLocks noChangeArrowheads="1"/>
          </p:cNvSpPr>
          <p:nvPr/>
        </p:nvSpPr>
        <p:spPr bwMode="auto">
          <a:xfrm>
            <a:off x="5528072" y="3356373"/>
            <a:ext cx="457200"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3 Millions</a:t>
            </a:r>
            <a:endParaRPr lang="en-US" kern="0" dirty="0">
              <a:solidFill>
                <a:srgbClr val="95A5A6"/>
              </a:solidFill>
              <a:latin typeface="+mn-lt"/>
              <a:ea typeface="+mn-ea"/>
              <a:cs typeface="Arial" panose="020B0604020202020204" pitchFamily="34" charset="0"/>
            </a:endParaRPr>
          </a:p>
        </p:txBody>
      </p:sp>
      <p:sp>
        <p:nvSpPr>
          <p:cNvPr id="74" name="Freeform 6"/>
          <p:cNvSpPr>
            <a:spLocks noEditPoints="1"/>
          </p:cNvSpPr>
          <p:nvPr/>
        </p:nvSpPr>
        <p:spPr bwMode="auto">
          <a:xfrm>
            <a:off x="5672137" y="3182540"/>
            <a:ext cx="167879"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4"/>
          </a:solidFill>
          <a:ln>
            <a:noFill/>
          </a:ln>
        </p:spPr>
        <p:txBody>
          <a:bodyPr lIns="91425" tIns="45712" rIns="91425" bIns="45712"/>
          <a:lstStyle/>
          <a:p>
            <a:pPr defTabSz="913765">
              <a:defRPr/>
            </a:pPr>
            <a:endParaRPr lang="en-US" sz="2400" kern="0" dirty="0">
              <a:solidFill>
                <a:srgbClr val="95A5A6"/>
              </a:solidFill>
            </a:endParaRPr>
          </a:p>
        </p:txBody>
      </p:sp>
      <p:sp>
        <p:nvSpPr>
          <p:cNvPr id="75" name="Rectangle 1436"/>
          <p:cNvSpPr>
            <a:spLocks noChangeArrowheads="1"/>
          </p:cNvSpPr>
          <p:nvPr/>
        </p:nvSpPr>
        <p:spPr bwMode="auto">
          <a:xfrm>
            <a:off x="6959204" y="3356373"/>
            <a:ext cx="236934"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458K</a:t>
            </a:r>
            <a:endParaRPr lang="en-US" kern="0" dirty="0">
              <a:solidFill>
                <a:srgbClr val="95A5A6"/>
              </a:solidFill>
              <a:latin typeface="+mn-lt"/>
              <a:ea typeface="+mn-ea"/>
              <a:cs typeface="Arial" panose="020B0604020202020204" pitchFamily="34" charset="0"/>
            </a:endParaRPr>
          </a:p>
        </p:txBody>
      </p:sp>
      <p:sp>
        <p:nvSpPr>
          <p:cNvPr id="76" name="Freeform 6"/>
          <p:cNvSpPr>
            <a:spLocks noEditPoints="1"/>
          </p:cNvSpPr>
          <p:nvPr/>
        </p:nvSpPr>
        <p:spPr bwMode="auto">
          <a:xfrm>
            <a:off x="6993731"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1"/>
          </a:solidFill>
          <a:ln>
            <a:noFill/>
          </a:ln>
        </p:spPr>
        <p:txBody>
          <a:bodyPr lIns="91425" tIns="45712" rIns="91425" bIns="45712"/>
          <a:lstStyle/>
          <a:p>
            <a:pPr defTabSz="913765">
              <a:defRPr/>
            </a:pPr>
            <a:endParaRPr lang="en-US" sz="2400" kern="0" dirty="0">
              <a:solidFill>
                <a:srgbClr val="95A5A6"/>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arn(outVertical)">
                                      <p:cBhvr>
                                        <p:cTn id="37" dur="500"/>
                                        <p:tgtEl>
                                          <p:spTgt spid="6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a73f67e15a8副本.png"/>
          <p:cNvPicPr>
            <a:picLocks noChangeAspect="1" noChangeArrowheads="1"/>
          </p:cNvPicPr>
          <p:nvPr/>
        </p:nvPicPr>
        <p:blipFill>
          <a:blip r:embed="rId3" cstate="print"/>
          <a:srcRect/>
          <a:stretch>
            <a:fillRect/>
          </a:stretch>
        </p:blipFill>
        <p:spPr bwMode="auto">
          <a:xfrm rot="10800000">
            <a:off x="-4" y="555526"/>
            <a:ext cx="3995939" cy="3848396"/>
          </a:xfrm>
          <a:prstGeom prst="rect">
            <a:avLst/>
          </a:prstGeom>
          <a:noFill/>
        </p:spPr>
      </p:pic>
      <p:sp>
        <p:nvSpPr>
          <p:cNvPr id="48" name="文本框 6"/>
          <p:cNvSpPr txBox="1"/>
          <p:nvPr/>
        </p:nvSpPr>
        <p:spPr>
          <a:xfrm>
            <a:off x="4136025" y="1923678"/>
            <a:ext cx="1322005" cy="1231174"/>
          </a:xfrm>
          <a:prstGeom prst="rect">
            <a:avLst/>
          </a:prstGeom>
          <a:noFill/>
        </p:spPr>
        <p:txBody>
          <a:bodyPr wrap="square" lIns="0" tIns="0" rIns="0" bIns="0" rtlCol="0">
            <a:spAutoFit/>
          </a:bodyPr>
          <a:lstStyle/>
          <a:p>
            <a:pPr algn="ctr"/>
            <a:r>
              <a:rPr lang="en-US" altLang="zh-CN"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8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5481072" y="2118133"/>
            <a:ext cx="3123376"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11"/>
          <p:cNvSpPr txBox="1"/>
          <p:nvPr/>
        </p:nvSpPr>
        <p:spPr>
          <a:xfrm>
            <a:off x="5405600"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813021" y="2577280"/>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1"/>
          <p:cNvSpPr txBox="1"/>
          <p:nvPr/>
        </p:nvSpPr>
        <p:spPr>
          <a:xfrm>
            <a:off x="5405600"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1"/>
          <p:cNvSpPr txBox="1"/>
          <p:nvPr/>
        </p:nvSpPr>
        <p:spPr>
          <a:xfrm>
            <a:off x="6813021" y="2839027"/>
            <a:ext cx="1759696" cy="218967"/>
          </a:xfrm>
          <a:prstGeom prst="rect">
            <a:avLst/>
          </a:prstGeom>
          <a:noFill/>
        </p:spPr>
        <p:txBody>
          <a:bodyPr wrap="square" lIns="65023" tIns="32511" rIns="65023" bIns="32511"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4*#ppt_w"/>
                                          </p:val>
                                        </p:tav>
                                        <p:tav tm="100000">
                                          <p:val>
                                            <p:strVal val="#ppt_w"/>
                                          </p:val>
                                        </p:tav>
                                      </p:tavLst>
                                    </p:anim>
                                    <p:anim calcmode="lin" valueType="num">
                                      <p:cBhvr>
                                        <p:cTn id="14" dur="500" fill="hold"/>
                                        <p:tgtEl>
                                          <p:spTgt spid="10"/>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right)">
                                      <p:cBhvr>
                                        <p:cTn id="24" dur="500"/>
                                        <p:tgtEl>
                                          <p:spTgt spid="12"/>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033">
      <a:dk1>
        <a:sysClr val="windowText" lastClr="000000"/>
      </a:dk1>
      <a:lt1>
        <a:sysClr val="window" lastClr="FFFFFF"/>
      </a:lt1>
      <a:dk2>
        <a:srgbClr val="1F497D"/>
      </a:dk2>
      <a:lt2>
        <a:srgbClr val="EEECE1"/>
      </a:lt2>
      <a:accent1>
        <a:srgbClr val="D82C76"/>
      </a:accent1>
      <a:accent2>
        <a:srgbClr val="73C8FF"/>
      </a:accent2>
      <a:accent3>
        <a:srgbClr val="D82C76"/>
      </a:accent3>
      <a:accent4>
        <a:srgbClr val="73C8FF"/>
      </a:accent4>
      <a:accent5>
        <a:srgbClr val="D82C76"/>
      </a:accent5>
      <a:accent6>
        <a:srgbClr val="73C8F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2098</Words>
  <Application>Microsoft Office PowerPoint</Application>
  <PresentationFormat>全屏显示(16:9)</PresentationFormat>
  <Paragraphs>260</Paragraphs>
  <Slides>25</Slides>
  <Notes>16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AvantGarde Md BT</vt:lpstr>
      <vt:lpstr>方正大黑_GBK</vt:lpstr>
      <vt:lpstr>方正黑体_GBK</vt:lpstr>
      <vt:lpstr>黑体</vt:lpstr>
      <vt:lpstr>宋体</vt:lpstr>
      <vt:lpstr>微软雅黑</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USER</dc:creator>
  <cp:lastModifiedBy>天 下</cp:lastModifiedBy>
  <cp:revision>416</cp:revision>
  <dcterms:created xsi:type="dcterms:W3CDTF">2014-11-09T01:07:00Z</dcterms:created>
  <dcterms:modified xsi:type="dcterms:W3CDTF">2021-01-06T01:40:58Z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